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84ED-099B-4354-932A-1D5EDB130A89}" type="datetimeFigureOut">
              <a:rPr lang="he-IL" smtClean="0"/>
              <a:t>כ"ה/אדר א/תשע"ד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5697-5EC8-4DCA-9352-57DA77F3FDC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84ED-099B-4354-932A-1D5EDB130A89}" type="datetimeFigureOut">
              <a:rPr lang="he-IL" smtClean="0"/>
              <a:t>כ"ה/אדר א/תשע"ד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5697-5EC8-4DCA-9352-57DA77F3FDC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84ED-099B-4354-932A-1D5EDB130A89}" type="datetimeFigureOut">
              <a:rPr lang="he-IL" smtClean="0"/>
              <a:t>כ"ה/אדר א/תשע"ד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5697-5EC8-4DCA-9352-57DA77F3FDC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84ED-099B-4354-932A-1D5EDB130A89}" type="datetimeFigureOut">
              <a:rPr lang="he-IL" smtClean="0"/>
              <a:t>כ"ה/אדר א/תשע"ד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5697-5EC8-4DCA-9352-57DA77F3FDC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84ED-099B-4354-932A-1D5EDB130A89}" type="datetimeFigureOut">
              <a:rPr lang="he-IL" smtClean="0"/>
              <a:t>כ"ה/אדר א/תשע"ד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5697-5EC8-4DCA-9352-57DA77F3FDC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84ED-099B-4354-932A-1D5EDB130A89}" type="datetimeFigureOut">
              <a:rPr lang="he-IL" smtClean="0"/>
              <a:t>כ"ה/אדר א/תשע"ד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5697-5EC8-4DCA-9352-57DA77F3FDC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84ED-099B-4354-932A-1D5EDB130A89}" type="datetimeFigureOut">
              <a:rPr lang="he-IL" smtClean="0"/>
              <a:t>כ"ה/אדר א/תשע"ד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5697-5EC8-4DCA-9352-57DA77F3FDC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84ED-099B-4354-932A-1D5EDB130A89}" type="datetimeFigureOut">
              <a:rPr lang="he-IL" smtClean="0"/>
              <a:t>כ"ה/אדר א/תשע"ד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5697-5EC8-4DCA-9352-57DA77F3FDC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84ED-099B-4354-932A-1D5EDB130A89}" type="datetimeFigureOut">
              <a:rPr lang="he-IL" smtClean="0"/>
              <a:t>כ"ה/אדר א/תשע"ד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5697-5EC8-4DCA-9352-57DA77F3FDC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84ED-099B-4354-932A-1D5EDB130A89}" type="datetimeFigureOut">
              <a:rPr lang="he-IL" smtClean="0"/>
              <a:t>כ"ה/אדר א/תשע"ד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5697-5EC8-4DCA-9352-57DA77F3FDC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84ED-099B-4354-932A-1D5EDB130A89}" type="datetimeFigureOut">
              <a:rPr lang="he-IL" smtClean="0"/>
              <a:t>כ"ה/אדר א/תשע"ד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5697-5EC8-4DCA-9352-57DA77F3FDC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E84ED-099B-4354-932A-1D5EDB130A89}" type="datetimeFigureOut">
              <a:rPr lang="he-IL" smtClean="0"/>
              <a:t>כ"ה/אדר א/תשע"ד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15697-5EC8-4DCA-9352-57DA77F3FDCA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bu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26" name="AutoShape 2" descr="data:image/jpeg;base64,/9j/4AAQSkZJRgABAQAAAQABAAD/2wCEAAkGBxMTEhUTExQVFhUXFxcZGRgYFBUYHBoYGBQXGhcYHBQYHCggGBwlHBUVITEhJSkrLi4uFx8zODMsNygtLisBCgoKDg0OGxAQGywkICQsLCwsLCwsLCwsLCwsLCwsLCwsLCwsLCwsLCwsLCwsLCwsLCwsLCwsLCwsLCwsLCwsLP/AABEIAMIBAwMBEQACEQEDEQH/xAAbAAADAQEBAQEAAAAAAAAAAAADBAUGAgEAB//EADwQAAEDAwIDBgUCBAUEAwAAAAEAAhEDBCESMQVBURMiYXGBkQYyobHB0fAUI0JSJGJyguEzQ7LxFTTC/8QAGwEAAgMBAQEAAAAAAAAAAAAAAgMBBAUABgf/xAA2EQACAgEEAQIFAQcDBAMAAAAAAQIRAwQSITFBBSITMlFhcYEUI0KRwdHwBqGxM2Lh8RUkUv/aAAwDAQACEQMRAD8A0tveuAyFjKW1AJ0M297kTjMoFk5Is0Fe7b3DPirWXJ8tD4Y3KaiL3PxI0Mc5mXbD9UbzuuEauL0qTyJTfBdo1tTAecAqynaMvLHbNpHJrTAnKFyTdCxF9y7thJmBCrSm1kTZHkqtuBzVtTSJOXXDZHiheSNo4OXjqmuSZIjcXOgFxyqmfP8ABW58kXQoeMkCQBCpx9Sk+kRYlxDjWs0+7AbUafYpkdb8WSVdAtml7Tuz4StPdxYw/NLqxcKry/8Aq73vlZXxFB1I9bptTD4EIp9Gd4nZFo1iCCduaJyXZZxepYvifDsDZ8mgSu+JRby6jHDmTK7LAkgN35pKm2zFz+spOocml+GbdwLpEroKUpMxtRq3nlbKXatc6QPlOUxUym3cuA3E+JaBDd0ad9GlpdLvdy6OuF8Q7QEnkhUuaYOq0/wmPzKIqk7ijI0nxScvHIMn5O67e6B1U/whHrwA2IUvhBC7zAxu7AULoixW0tQ0vxldXJMVVh8clNBKR5lDRNnHbkbqTjMcYeO3DiMQi+JXBd02qUFtHKV0IClMtRipKxVtc4BESlZXcbR5duxircM/q+YDB6qcXvX3LmmxRz+1LkQdWc2n8xlxPoFcjFI9bihCUl7ekCp4kFd2mixLnk3/AAK9D6QyDAEo8c1R4/X49mV/c+FwwPmVV/aFvKIGoQ54cEO7fKzqGzVkCU9y9pwldXLhDh6KvFyk7NHSYceRX5A1K1TDmmZ5JsYtrkuLHjftkhy7ugWDrzQ6uVRXBk58Lxv7EkWRe4Nbqg/fzVGGBZJe1FZJFPiHCOzt3ndwg+xWjHSLFBvyc1SLsjsx0IA94A+6vOlEIynxnby+no3Igx0CztXGO5E75LpmbdTaaukg6QMpe3c+uAL9wvRpxVd2YkDZJl3wMeWclyytwC7ayprqDP0TMU0mpMFSvsr1L141VaUaJyPBGpStzj0TJ+UUrK5pMpOJcNTskeMKzCcFFvyyDIPvSagYMkmB6qnvalSNHTa/ZHbJGv4ZbNosDahAnmOqtrHGPz+ROp1TyzsNxKppbLHCOq7LjXaYj4joz97xB2kF2wKozl4Ic3XIT/5xmnWdtgEcHuL2jwPUv2jt3dB1NpHNTkfArPB424hLHvHVyGAphyLjygrSBqM7JlVyG1SPqbmuGFF2Qn9AnYhTtRNsBUtJXbSdxl/iEaagHTK6EVdsu6CEXkcpEypQc86hgHkitM146vHFbfoPVwA6T0VSMrR43FBzkoryBNuXjIydgtDBhUI/c9hpcOLTRpfqzjiFm5oBMiIEIfNjtLlTk0j0UZ2zITILsbvrsFwS7fTc5oMAnKrZJbUZ3rmKCwqfkosvXEOd0MKpJnll0OcPqvJDsgJsZJcslcjZrEYlC57uEC/odOq90kzpHOMe6didS+xp+n8ycV2SaPEC4nTsNkc+eTelp1FLd2W/hu8pOcRUI1xgFXMajPvwZXqUGlUei9RrzU+WGmdJ9N4UKTWSq4MZqjzjtKaFTvEd0/RFmh7W7BfROo8VabYZ7zQB6t/9JSyrZRK6sj/F192LtTRLnZaeUc4Pn+FT1FrIdLgz/CLipWa/AmclHyoBKPB9ZvdSqOETIVO3GTryRixynPZFW2OUq9NwjaEcfpRq5PR8kUkvI9Z1pYaWA2HFx+0eMkJ2OW5bUZs8M8bcZLo44VcspuLXNHewCpg9nYiIswDtfI4KS+JcHWPcSu+7BOEyc24nPlWe2twamkVWy1ox59VHxXwmiU77PuJBjqTgXaeiTH3S5Dfu4M7a2wnBkAq/jxRR7DSY1g06ilzRVq3T/kHyhK1XzcGJ6olFRfll+jxFjWtDSl79qVGfGaoUFcun+0uz5JsndIbll7UC4hxTRDWbdVKhZq6LQqUd0hjgN7raRq7wPNBVSoD1DTuEk0uCvrxKIzDEcar63P8A7icJTl2L+O4SdCdvcw0AyDzUxfAUdTSplQ0g7UD8xB0T1G49Qk4qi1fkZ6aks8WwtaBo2EsE+fNXsOo3p34bR6GFtS/LD8Qr9owsHIfWEKcrSXli8GP4c9/1ZAbdPpFueqjJOUWkajxQypheH2h+c83H2Sc0l0YPrua3HGvBapWjXjSwOJ3wCfcpWPFOT4R5/wCxzxKnWoUw97YExv8AhWJ6XzLg2PTNPh1Fwl2UfhV7KpPaAExLQeasYNLBO2R6loo4UnBfk1dS3YWlpaNJEERyV1xjVUZcJyhJOL5PzG3a1tZ7RhupwHkCVnSZ7SblLFGT7pHVeg5tVr6e438kUZU+CnLbNJSNDb8UcHZMwJjounNp2mZGsxRilS5CcW4z2tJwbIEe6Gep38FWeDZG33RmaFfv6eolLXZST4H6d+2oOzqN1M2I5iP6mnkR9QITYSWzk11p1m0qyeUJWtJtPWGuMT3SBg5zPMHZLl+fwVsumljmoSdX030LXHdqAjIc3dV3FwmpFjT4J6bUwc/PAlHenqnT7PYXwVr1kUKRBgvcQfCDA+sJs1+744MLV4nmWVLtJP8APkTtWA5JyOpScGNzdMwtHo56iXHS7Z1WMwWnTG87eMKxPSxt06NaXokXJ1Kl48v+gapWlk/v0KpZVse1OzI1um/Zp7Ls8ubpwAAJ9FDpoqKxW4v8d4yoi2mFGW2SYlbXxDvBFDJKNm3i9UUYUwtTiRD+8N0UryO2Zmq1Lzy3Po+ZfEGUO3iisuVwP0uJud3VOHHJu5HpND6VKMVly/ogXFLiduQV6qibemx7eD3hV6WuOk5cEqTKvqunlPA2u0U2cTLJEk45lVZZNro8b8XaR6p1HUojO0Li90gAPUIoydEuRRq3MvIEyOfTwTIwU4o0vToSedUvz+D6q0vbvt+qGOPh0eqi1jkN2lQGevMc8J8KtV4K+WLVE/i1ORhOzw3Rst6aVdlf4Gayq/TU5CQCdygw445K3eDL9exexSS8n6FSpNaIaAB0AhaKSS4PLmT+OCH6GaoDZJ8+SpZ5pyNT07Vw01yatvogWddjQNHLnzS4uU1wzSf7TqOZe1P+ZuuDONWg1znOMzzjnCtQhujyzB1WL4OVwXglcT+HTlzSCBmDv7qtm07S46GQ1uaKpSIdrShxz6Kq/lGT1s8tPqh3hnCngVXYOoyM8oRxxtwtBZc8ZqP1RMrVI1t8FW6mkJzz3N/g4tGDB5qyuymkvhX5sm3lUMeNPKZ9UEXwz0fouNZtNkxS6v8A5QfhtXXXaOTpBHWWmPrBTMcW2kW9XpF+xvHJpuNc/wBQfFxpq9yQJyIiCR09yjlCpKLLekgpYFGdOv6Htg1r36HEA8vI7evJLydhZ3KENyVlHjGloazcMH1mVbjGo8lTS7pNy/8A0RqNFzhrIgcuvoFMWoovJYsSWKHgDUaXESRpHJVszbI1GTJiwt4Y3MdpSWQI3VScW0eHz4NS255Iyt/VMdfZFrQSRkTggyM9PVRtcexDhKLqXBCubcE843R2Q6sOyizGNlytnSYV1KlUPf8AdRbTpgpnJtGtLiMhrcI4staHGp6iMX1YtZmMqxCPB7/IlVB3tkp7qgE6QjYPLXnwJAVTJ3wUvWdSsemryxlxqEmRg80p477PCg6odTMh0joo2KPQUeGdm4nOmNseiZwDZXNEsw7DnSfH2TMaaVfY9F6PjlUp+OEcUHYIUQfJuTXNgwCHk9OXUKJJqW5eA3ThQWpUDt8KxjzqaqQCi49HHwrQL7prQSBqknoBlDgXvoL1LIoaVyf0/wCT9A43xVzP5dIanxno0Hr4qxmyv5YnhG6MrfOpPpmk4EXG5J5g+PMKnOUVGkuSxp8qxS3Ee04NWDuz0kDed8JeFZFaZux9Yjt9y5N1b8WbQotbocdIgxnzKtftSiqSPP583xJub8i3F/iJrqJ7MwSNuaTl1HxFS4FWq4IdvRLHNBMkiT6pEvbwNhwhqzu3h7mh2OinE+OAo45Sja8Evi40unTGrEycnO4K793OVLtF3RaeOqjKF1Jf7r8fYDa3zREmPMYEdTy807a0mRk9F1UE2kmvt2/0EuLvDnAjMz64CVh5Rr+gJxjkUuKaFqVRzKrXNMEQQehBTl83BsTippxfTKPHL1r3MqRpmdbckB/NwP8AaREDcZUzfu3/AMxOiwyhFwu66f2+j+6+vkm3NyWPpvZuBIPXP790M3VNFvHjU4SjLplpzBUDXk6muAMbb7gn3Vnemk0Z6k8bcFw1/nB0+Tj28kpy55IVLkB/ARlIm0w3nvhDT+JvcOyhumI2mPXqoV9sqyw48K+NN9cgwC86WnYRnkEhp7rZ5DJNzm5fVg2WILjqdOFMpqwOBC8rhhLdO3Nc7XRLZzSu6b8ckW9XyA2EYwidBkEItvmI3DkeOamvAvbOAJ1YgSjy5nFKj12T1FOEZR8ntvdAunplRqM1Qryy9myqGK/qTru5h3d3LiUMG3E8961mUowj5K3CuI03ANedLvFPhkj0zzx3c2wLyWGYHounBN8EngYDkkSlkDV1Xc+o6o7cmfLoB4Jq+59AxYo48axx8H1EZQJcnS6G+xnIR1bE764YhetiQq8ltdFnE75Gvh247I1Hj53DSzzO5TY5GrrtmV69mrFGC8mxt7bs6IaDLnmXO5knfKs7dsKR5hKiJToAXby46jox9VXft7JVbizZ8Qa5riYHdUxzKmT2ibZ151DcSqzdNMCHZB4nVaauhgQud8oGVbuDircVWVhInUICXPc2MWT6jX/c3g+abC1ZEcko/KwHGR3CC7OI85Sscaymn6O5ftcWl9b/AAZ+k+HLQUuT28laA0bXS9xJOnGkTsDkmPoicUuSLv8AqPUjJB6oP4hUlVjj3El5MQA0EHniPwEcu2JSSSS75JF1TgiPlzE8uoSZIv45X+f85KPAbkyaZ2OR+f19FOOVcFTW4lxNGioUkuc2zKnIFc81EFuYWMlXZc0tDecyfD9ymZpONJGZ6zn4jD9Qbq4nSCRG5VWc20efso3Vw0AeOymMm4pUEKVaAqBxOMCT54CesS8sFkihw0034MhDLF4Iq+i7caqNLtC0MaOpAnyacn0Tdu1cDHjlFcoz94462ndr9iPFKmk1ycpyj0wpsg0lpJnCrwW6XuLE9dldJvoHW4cwOnUSfNWHJLhFac5ZHb5Pbbhcy84b90cFfLAr6jlpcgSCe6dlCzpMixKtdtDiJKFyf0BLDBKtpH0Ruhu3YorkRkZRtRByjSoqZOVwTeNU8auhSs8LVlzSS52n3w41jnS/kcfv0Scai3yZfr8UnCT+5q6Fdhec7bAlOi1uaPPxp8iLKrf4sl0REKHJbuSOpE69qDW7SYaCVUyNN2iGxexvCHYyCiinLgA4psmq9x3CW4t8ImMJSfBxY3DnVdR+VswpiqlyCe1G02h1UnaT+/FGvqO0+CefIscFyzN3F2+o7U488Doiiq5PoWj0GLS49sFz5fl/59AQqZTCyhpx28f3+U1vgBeTu33A/e6DyDPpsbNSCRiHCDP3RyEKNpP6ACGmWk4PMdeoS010N9yqS7O+F2pp1mTlpJAcNsiB5bqMkJQV+AdTlWTE67+n4NkylhVk20efc+RG7gK5ijRZxWyR27SC5xiCR7Epc3722ZPqmlzT1KjGLdpUIV3gkRGTgDn/AMIPhXTa4GaT0HK53n4iu1fJUc7Gl5BAAMjAkePOF1ZZcJAZ9HlzTccOPbFfo2JcSvw5mgCJIPtgT7lRNV2auH0PFtSyfr93/Y7pXzaLGzuR6p6ltiirrXp9HaxxV/52L178VXNlpIJjPJcmvCPOzyObuQxaCHhpgiSk5pbbFti9/fd8nECUqPg7slW9q6pVBkhrslMcdzBsscYkshroDcR1Rzi6o5kWmxzcEHqq+2SfIto7caM5mVcW2iTQ2uwVmPR9EydjjTBCiSK75RQBmCuRV64A3dPUCPAqatUHiltdkjhssx0cqU1sFevLfhUl9V/YsXtMOhwMeK6btWjyfTokg/ze87I2MpcfcmdfIWu6NRJwgpWc2T6XEQ14a3cprdLgncP06nfg9Mrow4bZo6GPzS+wWxaC3A6/dLu5GbLh0ReMd13Z+p/H59wi20z13+ndJtjLPLzwv6kx5RHqEcNcSR+/3uj8Cq5HKZkjyTFyQ+Eeh8O/fVDJ8kNWgriTnl+VM26AVLg4CUginZV8RzCt4p8bWU82PmzS2V4HsIPzDfxHVVMuPbP7GPlwuE/sTeKVA1pI5BWYcKy5po7mkZA7pFcm8uh/h7O9J5JmPmSKud+2kEfVkkDaZTerBUaSYk5/eMqnPmXJYS9vB06vrYWvEgD1XKVcHnfV/SXNyz43z5X9v7BuHNHdzP6KI8Pg8j5HmCCT0BS8vIPkikEtEjLjt6qeEwnwU+z0gddgnY05OwSRxTiXZODCJKsUTTO6XFw6A4ROELohoK7hVN2dREqKRFlWxdyTcLuJ9GzLyOPMJkiulY7b1JagTK840wjHI7AaEL6lDw4bHB/BSM8emdnj8XSzg/pa/QNWJAAHRVJS4PIPsQdazLig528MmrVHWkANLvQH8oXcX9weELW3D/55qHaMT1TFJJ8nN27GAyXk+KbdRNLTvbj/ACOUxpa6TgAqrHtlDY55Nq7b/wCTJOq6iXHc/sfhPXR9MwYFhxRxx8KgNQriwj6kj8CvI1QdJ8gmQ7IkuATqmf31QPlkroNTqxvsfoUMiJRvo6c5QQkEoVYIRxlTAnG0WLW4IAcNx9RzH78Fba3wKGTGm3FnPGawdTkHGCgfEV9yNMtmTa+zOlySzWGqVeBhcnSFShbO7NpJnr+qbDlWDlaSocvrEHOxTcmJMr4c7XAk6gWYMHxCpShtZZWRT5QK0pkVZBxG3ihgkrPI+uaFYZrLBcS7/P8A5L9JufRDJe5I895J76ZbJ3JOPBBL3vjo5u2IcRquFZkHAbJVmDqPBKMtxK4NS41cpwrH8IY0H94dN0LjYLK/bFQCU7epFQjp+pQ6eXB9I+bCpfVf0KmqQrLfBVqmOcHpa3R5/wDBVHPm+HyVtZkWNWfX1N1N0HzHkjw51kVonBOOWG5Ct5WBYZ5Z9tkeWS2NMbDG91B7W4a9jXTsMqhdrk8PkVM+DhGMpafHAvceVqgLMgFNU2o/clts9smueJAGEcUlzJEHLgIIG4KGU7XBehL92K8XuNNF3+YaffB+koMbst+kYfja6H25/kZgnCej6ACeVxIa3aSCY/eUXgS2lKgjKkAx0/eEadEyV8gQhOGGrpLglnIMeSAns71QuBqxi3u9KfDI0Kni3AbuqSI6kx65+/3XSlzbKeeEsc4Zl1G7X58/oTxUXGgmHLu75mPuooNdl6yodzxH/v7yrGOPtM7NP3/kcrjAVh9FeD5FK9GWkHlkJE4JqixCdSTRLt36ajTykA+RKoB6/TrPp5Qf0tfldF2oYlBJOUuD5uxV3zY2ClOkQSOL3LGvh3Mbrsc20EiZR4OyqNdORByrEcjqidxdpcEpho0yT4pcpyfQLYnV4fk5IUKcyLDVqmi5M/K4D65/VRp8iXZ770/P8TSQvtKv5cFmm0kEjkJ+v/KuuSqxsmk6Yzwq50VPMfZZmt90bM31ON419ipxBwqFvUfZU9JkcW0Z+kz/AA214ZL4jZSNIncbeasZNQ5OMV5NGWuWJbvscWFgKYjPOQU3nyeRlzyErPbG6TLoU0eUmNDYJ9U7GlFKyUEZdtYMbJjzKuSSbc3Ol5IMh33VebXgZGdRoR42HNFOT3TMj/N19vynY40j1H+m/htz4968/b/2S3ORnrQLiuIYzQcQ3HMfmfwiQqk5cnVFs6lzCn4PXs28lCYKZ01GEz4hC0cmck4hCF5BdoiQVHbzI+v1CZHl8iciW0V0yT4lMcRUeFQ/Qp99g8SfYD8lQlyHKXtZoLDBI6qzjRnZuVY09mEzwJUuTk01NWTuMxVHJZLVOjZX1KFKuXR0ABnxhJTpM+b6/Hs1OSKVe5hBVa35iihTfJTPKtjTqg6oIITcEajaOXBzwrh1OjIZMHxUN3K2Q3Z5e1XsJcwYG6Y8f0OQoON0/wCoZ5pG6S4okXjUQ07jA/RBmxvuJ9A1OBQi54/y0UeB3RDxTdzkZ8QohnbVGS9a2tr7T4K189jQCCqzm5WipqdS58CjOIbZSscOSlurkqWl2e1Z4nA9FY0uOslvsqZc7ySpdDt85tQ1IOQMq7ljvToWqvkgcFsy5xDwY3Hl4pWLA/4gPI3cW7Q7vu0jkmSgl8xApeVWsDtIJxMn8JEpQitqJsj2NyauonyCia4CjygN48ljWkk5JHoI/KLDKz1H+mMTvJk/C/qJSns9cc1CoIG6Yho8lIEeWxu2pdzVO52RNe0Xkn79p9VbMeX6oEdFgw3Kag7OoXNHWCe3KW0EnwJl2fXKIKwjMo4cyBn8p21mU+RWQXhlbXcOA2a2B5zLj7mPRDFW0TkdRZoaWCrEeCnLlFAFMKp09qIhMy3FKBa89CVnZ4bZt/U2cE90EMWLopnGwKqLmVHi/XIKOsf3SZD4fXeazhUEyZb5J2WCgk0ZE48cGmNs2dWQSoTaQsmPZcMf3NLm+aNOLXIVKhq1rESKhbnkp3oGjp/w2wmcfv1QfFicS6tMypqz6anaHuEsBdJ3acehVLJHyj57lnPFnkvCb4/UY4jbS8aSSHSY6eCW48bhuTIt3ACtZxUY2eUlFFKMd3kp5ptuh6udnCZEnyU4m+aEI74TdntCw/1NMKzC/I2H0Ye5um0Wdo52YiEy9isE7s3dpT7R7RJyAeQSp5rVEXwJ8VZqbgZAVW98qYN2QeGNhrvMpuRVSGxdJntWmYE7CVOI9T/pnJ7ckPw/+SeTlOPWHHZlzmsG7nBo9SB+Vy4VgZJbYt/QeqGXEAQOXqSftClLhAYbq39B8OGkNA239t/ojn0JfEm2Eq0/skxdkRkA0KwkOs6bSR0Q5nQpIZRI3Eivl74/ud9ylyfI7H8qs6obosfzI7K/Ywzcn1j2T5O0V8ck+SXwe57Os152mD5HdRdBTjui0bt26tXZQXQ1SyEQiXDCtyiQD4A3doHDIQ5IKS5GYsri+CPTaQHM6D8rIeLlnmPVMvxdVOX6fyOLezIzGyNQkUDn+PkOawFzm4KlprlnbeAL21WjXIgZOUmOSM3SBoBVt21W62O7wzHIptcEFO3vXloluUt1Zcxt7V7QNSirMT3cZk+jqFUwf6p8wqzg5XR4T1FVqsi+5dokOI6g/Q7pElSoVEPdNGsddP5S/AvULlEscSa6o6kJkc+qs4FSoVENaGAHHeVZaSCBXt817wQ3UNiDuEia+5zHn3WwCzJydgDDE2PDIJdwWBzmhkJ05ptWHYO4p9pTc5uQwTHQDB+hn0Uwm26+ht+gZ/hatR8SVfr4INUJ6PeWU/hm2Dqwef6Guf4CBAPuZ9EOd7cf5MjX6iXyLzSPqLf6iPL0CtQjxZot0toyGd4eI9whyLgqb7KVW3imCeio453NoVDJc2hANytCJbvgIRATkB2xcvyEmch1cEkNyfFx+6RJ8j4dDXDqUunk0E+231hDKe0q+oZFDC/vwAbzJ6q0/lB03ypiLbXBPmolKhjybTR8GuSWBpyW92faPoQmYcl8MRON8o0FoZx4qy3wUcqrkoXloWOn+kxCHDl3cFXFlU415QrcO7seae+h0FzZKt7trCS8SNseSyt22XJ5rXqtTP8AJ5Uv21PkBiYgpjna4KdeSTxHhj2OL6WNZGoTgHqhu1UhrpoJeWbqtMNJLTG7difFKUVjlvoUpJMh2FKpTrBgneP+VzlbtAvlmp/ig3EbLtlnqdL6ZvwxlLto9uRDCTywjxztWaGLNGTVCVm0OPaHcSPTkUmE3bo8ZrMqyZ5zXljdJ0d7x+6iatJgXXI5xKoGs1dAq6XgLUc0yDwakHVHvP8AatCMebEJF2rQjsxGJyhk+aZII2bWVdWIJSs0d0WkCD4jQcagDB3Tz6Kg8ctt0cxnsi0YBKU5TT6IoXu26pxGFZUnKji9wC1aKB1AGdQPiCIWlp4Jx5Hwm4tSXaMBf2xp1HM30kgHqOR9kh8H0jS6iOowxyLyv9/IzweoQx7Bs47+H9Q9YARKHxJL7CZ4IvP8V+P+Ri5d3VdrgNyoLwV7XHS7BAMeIPLz3VbO0ouynqJOD3Lo1FanNOOen9FiYpVOzNw5v3n6mbeO8VvY+jeT9pzUKY2TFCdV0Z6SVXyPkeuhEMwAk3yNjwitY09FN5O7gI8soJ+GzzfquqU8yxrqPf5/8Em2GoAdZVucqNLBP92pDlemNMKpLLbKcs1yOeHuh58fwn4Z8lzFLcmjR2NWHN8x91dcvaxOaFxZtruiHUj1AMeyz8Wapo83iyOOZGOuKvdJ8FruXFnoccfckSW06T2AOc5pGZGyyezzvrWDZqHJeeTmrY1Gsmi9rwfQooTS4MhS+pI/+VqPHYvBa7nPRNnSXAcvsUrW5c1wY3LY5qusrgvcLkqHbyo2mASNzBI5SprhsgAaI5HCJRlXZtYPV8uPGoV0d1Gy0MdJLpc6OvRI37Y/YRPWPFicY9vj8C9DALSMFFN9MyRygP5cdfwpT9qGNi3HdT6DQ3eQgi0pJsZKScV9hTgNPsi5uoPqOEnoB4BPWV5OIL9RTlfRavH1G0S9pl45EY9l0ls5ZFCHC7ms4F1fA5AKnk1UOlyQxyteNLg1uxG/QpEnL6nHlzcOY2WEv6ooTd9nHVO8qOwB7hWY3JEqy0LnSxregk+a0I+yATZjLthfUIOXaoH6LO3tydmz6T6m9NLZP5H/ALP6/wBzum3S3bPPzV3CqieyTvkWu63dKsrorZJpN2M/C7g58+f7+qztdxEz9ZmTw8GzJ/foseHZjY51JMzdy2Hlb+F3FHrMcrimBenMahTTqMeBPsCVTzToa2ooHSsa1Rr3UmF2gT6/qhgrZT9R9QhpMf8A3Ppf1/Aawe51sxzpkSx07ggmJ+qLPjuPHg8TiyNt2+exWxEO8gfuo1EvYj1UMn/1E0HuHY91SUuTN+JyKUXw4eY+uFYxyqSL2lzVMuW1X5fMffH5Wg5UmaWWPDN9/ExSJP8AafssPFNvJX3PIqN5UvuYuvLwWjkCT4AL0GXJUKPTOSxLc/wih8N8Ma9upwmceiTpoKXLML1bMp5VD6EP4r4YaBLGEtkamkfZMyYoxl9mYU4pSMzwvjJqEsrNBc3Z43SsuHZyuiHCujUcJsjl53jHl1Veb4AYHiFwQ51MQ6YBnquw76pnpvSvRYZILNmfD6X9xMWz+v1KsfAkemUMMVSiv5B7us5r5bJbA/5SJ000fMG7O69TVBHJJnK+Dik1oaQ3o0I2uKDYJ8RB2k+2CEElaJfVHvEWEuZ2bRLRJgckzDPb2Ajp1QtjXLQ7aVGq3TVRDlyBqV2mWg6j0Cpw09AUDpcLiXOOkef5Kt/B45C2/UM65bT0hoc4u2Ow9yhUIRfCtnfgr8PptdTDwQd5xzHJXMcbSYXgQ4tWLR4ucG/k/ZdqJbYpC30Jstu/2h5EmPEiAqkXtTkyykrSEqtXJ8/urOCdx5PZena7HlxKF+5Llf1QlcNnZW4y4DzT2uxj4deGvMYws/XJ7TK1k4uC29Gs7ef34LJiuTNTItd0ujfxW7hXtPT6XNcQNYprZfgd8IsTVc7fSBmPHbPoVVyR3OjP9X10tNjjsrc/8so2N+LepAEAiC3lPIhDGVcHisueeWe/I7bEXcY7Vz2mmGAk+vignncZJeGL3OLtE9rIJcNiCJ8UvUW4Kjf0mqWTTuHlP/YXqHCrrsU5citVNgx2HJ7kWbI6ntEH5vturuWVRbf0N3W51DEzR399IFJpEu6mIAWfpMW2XxJdeDz+mcYy+JPpf7s84Zah7Xt1b/MRz/RaWNPLJtiM/qE8mTf4XSL1u9tKngbYCtqoIz3NtuUu2fnvxF8QOuK2iMMnzVfJm3CZNs8sjTpsNR1NrRyxkpdyfbB3MetuNMa15jvEYSly+i/6doZ6rLtS4XbJtqN3u5q7iiorcz31JJQj4GO0nkoeS3Z22jyhJbpcR4EdPJUskL5uj5c+QotobDTJQfA4tMhcBrx5kx/aAjm+Gw2z1w7voPyP0QQ5iMl0hng9zpLpjYZ8ensuatcA/cTvrY1n6qri1jT3c5d5DkmxjSt9ksYoA/8AbaGD+4jJTYwkwd30IHFOK1qbiCwOdOCcyPAckmWLdL3M7s4HGatRrS5ukA7Rv+iXLEo9M4v/AA88tdUYPlcA4Jmkm3ZKB8eqd1nWSfsm6mLlNIE9q1iWN6kD16Ktl5aiWY9Wz5z6TRoc2SRuN0eW4QpCd73WgFS1aIIaQ123mN1Eckq+5pY/U8tJZOfuCFEMdIUTm5qmTLNuXA0y7VZQ5AUg3D6GpyuSz1GjUw6tRQO54e/VAGOpwmxy7lZp/wDymnxxucv08mm4Nw3TRDR/UZcevj9kzGrPL63Vz1eTe+vC+iBca4C0tDjIjmhyYndoqUvJma1mQRLTAJBd4ckqcOU6FM5ua4LdIHd5BC3u48BQnKEt0RG5s9LQ6dzEKt8Mt/tF9oV7AyJ8/ZFBU+R+LUwg7Z9Q4xBimIJ3c7f2VnLFv5gNXrsmWXJX4ZZGo1z3OJcQSCeShLc1EqOblyw/wNeR2zXZIdv9PwrWDhtARZR+I+IaGgg4BElFqU5QpEvuiTbEHvlozzjdZ0YyT9wuXYzUthUbkJlsEVdw4atgAOQVrBidbpHsvRFLFpnaq3YO6p99oGwGUWXlpI3McvY2wwprqA3Es3JEOGRH0SJo+Yp0ylaMc4Gps2MJbtJhduwjASSlzVwJSsM0d0T0hDDjgbL5UBtKmlx9ffkU2LpgRdAaXaVqu3cByTz8An4oW9zAK1e5bttCc2cQOJXdMuAqbTuNwltJvkmL55HqfAQ4t01JaRgwIRLSJvhj1iXdlK0thb0yHPD3MBEjEzsPNBDCscmiJR2on1SH6GnnJ/fsilNW7FxVhQzU/cADr9FRxu5uQ2TpA7nhBc7U2q30Csc7aaFUB4fQqtDqbzqbqDh4KElRy+hdo0h8mDLST7YU4YW2yejFcTFUR2QJPTJ910Fj3VMdiblw3R7b39wHfzIYI+VgLCfCN/HkmSx4atLkPJJRVRlZW4DVqV6sZFMHMnJ8EuUekVqP0q1pwArWNUg0TvijiHc0j1U5JWzpMy1/eTTDQYc/B8lXyO+BdidpZ6SS4SAJydydgAl7VEkHWdqMcgfqlT4QyKJ97WLahgYaAPpn7o4xVJHS7Eqts15a5mHf1CNyjqUuGBLk0broUqekb6UWnXLkzm6VAPhanobUqHmYT8cabITocug2oO+MTKHNJ3SI3E+7ug0iJgcgMJDi2RQa14+6Q1rBk5nkph81Idgip5Ix+rG3VMq5ut0j28GqpAKbZz1ygryW264PZSm+SSLwLhZYw1bh2mnuGn9/RRJeWfNKKLeK9o4Nb8kGAPykzbo4R4zfGmxmmZc/PkFEI7lR1lwHu+gS5+2TQ6XyClUwZU9iik+sSwREb48U3DkXytnMTuwHN6FWXyQZ+vR7w1iWznyQ0caazrAM/kuAb06ItzgrTLEZJIDfTDW+vmepQx+rFSlZ7b1DqeP6WgN/3bn2/KqZp8MKApccWpAGmGzUDiSTsBG0KYe3F1yRk7CfDfEP4jW04EGHbAOHJPxprifQFFOlAhs6v16KtOab2x6CQ5agdoCcEggq7GG2X2IslU6X8w4/qP3Ko5vmYSM++mXXFV2/8x/sHEJyXCIfZo/hRoA9Z+qYlbJRujd6QFZi6CuiH8aUYptqA4cYj8rpx8nS6M9Ut2PpB0iWbqvJLa2xbQxwhnc1uE6nTH+UCGj7pGGO73MnwcXrWmt3BAxjxKjNTkkh2NcBr+h2bC0UzqMkkj3M9FcW1RsHbKUqoiWN5RcdLQdW5JCHJOMIgOItcvNVwLGkySB6GFGKSjGiGXhRFOk2mPXz5pu6lZDdEjj96xjGjV3idugQxj/E+yK4JVDjEdHDxQc3wSi7ZXNKoMtAO8hSohRm4yUkL8Uv9Mx8zjA8B1RRlsx2+z2mkyRWOLZRpwGjyXX7TQk+T1tAkT1VZy5FvOk6MVXva9/VIptOhpgDk3zPVWZQrmR89ao1FPhot6TW7uO5VXO+EgCHx28qBzKTR82nlmXOiEeKPFE0axrQBBOI3+5VeaudFjuJNrvQQtMrkzjPGX0KjGjIc2SP9zh+FbxY022wqsdseM0qwiYPQqw0RQ+6gCI6oWcGtbAMxEDc+JSqbdsk6Il0nYfhN6RB4bkOYHxAILo8Dn7LOyPdKh0ejG2lDXXc4bOJn1Vid0oipcs1VpTbTboZgN+pSZ5HP8HHlzc9lRdU/taT67D6lDBbnSORp7WhrpsfzLWn1IWrFOuTmTKjIrOH+ZZubibCRLNlpDjzc5x9yT+VYijq8hPha+AuzS5Bv1G6dia3UdB80aXidxnGwRt0jmQOKXdW7q6G4p08SdpjfxS5ZLVIluwFKx0Ds51SZcf7jyHkFUyW3QBcN22mwD3T7UVQVkmhWmoX+M/VVMkuWyxDgsV7okOmDqaRnlI5KdJKc39h+Wagr8mKrWJt2Vqk6iRDfBWcr35EmU5dlP4ctOzotc494NE+HM/VTBptirPbiuZn9wnRW534BJPEuDG6BdTMvaP2IQwy+5ocqMtXsqgG0RhMjljF8nbqPeHXFZrwAcE7FHJwa4Ie1lrtC98HJj7KpqIvss49XJJL6Fijd6WgPUSm3H2o28vq8dvt7KtLjjQAAAqX7PN8szHqm+XIX+H7IW9ADEnvOPiVpTk2zKkwH8Sari7YE4HQAQkZeaRDA/wRNd1UjutDQ3/VH/KNInwUrilqYWjGppHuEjJ/1UNj8pl+E3Lm/wAmrMtOkE/Y/hTlSb3IU+wXxbbZpv5aSz2hw/8AI+ydgl2EjMVmHAaSPFXItdsPjs0nw9d3LLhtGdYApvdM91r2MqZPUBwHmEM1GrIlGj9EvnfVIsBk8tlrgOYI9xH5XTfBC7E+MnTSLW74aP35BZ+P3ZLHPhCfBqLWA1HQAMDz6q9QpFDTmOpVNRIG6/AzXpGTDJEmN4zAVnBhbuQVcFCndVKbG02zDQADGYHirTk0qIsToOJeSdycrMyO5hIepP6ke4V1UdyeOhp1N36ouFyjuRe4vgcO/RQ5+DrOrOtSDCQYjJHUoE4wR1piUky+P+FWjy7BFawc7JRNtslcs7FBzqbw0HVGI5HkuhFSux/g5Jrfw7dZa17d5e38I17VS4Eu2+T6nUI0h0EHdDjbk2yLcQ7TB08iP/SLH8oBNuagbLjyBJ9FoRVKjlyz7gtF4iqw91wlUJQlGW5Ft4+LQvxPhnfc8mG7g/eV1qa5FT+hnXWoFTU2oHHorEZ0kiH0XPhm2kvqv+VgI/J/HuqurdVFPlgJEx15U7Yg51OwPM4TIOokstOuQzuiMffn9UyK3KwBrit2I09fskZMu1cdkWc2je6CkwvtnFa4GGDwk/hXoRpWE2eMy5seSpyd5YsZH5SH8TcP/wARjAc2SfLdHk4Yua5R9XshcUixztMHXPoRn0KnDKjkyPQ+GC2oHVi00RmGmTVPJoHJvXwwN8WZZtseufA7HT5l0aS2tS0vcQO1qu1OI9mtHgAAPRQrpJipy3OylXf3BBmJE+WFHTIYG2yJSs0qiTAncWcXVGsAxpLieQzA+xStLFU5MZPocsmMAAgOjmdgfAKxfkUmMvYJJ6JLVIk6FzVc2G6tI2AwijKbjS6OtiXFDUpBrnDDjG8x5oJRkuWQ+Bq2OCfAn6Kv3KgkfcPt9UlxdAE4hXFi+4KGrZtB3/cqD2/RQscfqw1QvxKyI+V7Xjo4QfcLnimunZzJbJADSIMyRM+WUnJaXIDL3D40wHtnmCYP1RYlSDin4OeJUS2mT3YMDBHNMlwg9r7ZMvm/4WoAe8QYiQcDeVGHjsKTW37me4GNTC09RMocrptorvstNdLvVHFVCjmUn04qUx/cjwr92QQ/iCjl1OYndH8VpKgodjnwq3HZ6sAYHVLjkcm0y3in4Y1xGoWNeInB3CBxqQnKuT8/4TXBqOdpJiRMK3mTikiJdGp4/WFG0DBh1X7bn8BZ+JPJl3eECuERfhpuuajt249evt91YzLa6R2R+AL9TiXahkk79SpUqAK/Ez3iqWX5wGULL/pM9fumR8ElF57376K/4OPLU7eZ+6zf4o/kbDo4+Jfmb/p/IT8/zIGQvw1oLoOxBkenRRj+Y6PZ20fzmDkGmB02T18wUuhy1/6h8imwFx7Erc/4dvm//wAyly7JYxYfKVV1HykwEeInPoF2H5CcnY5bjLfRNfYIasfl/wBSF/MjkUGlW5Ei/wAQZpHy/KDL/wBMFg7Df0WcvnQcew3Ddj6rSQK7CaBjA9kEVySTb9xlHIiQjSPe9fyqWXogQ+I3n+KAkxjmrGToa+jmzqE13iTAaMSY36IJr92Si/cD+WP9Lvsuh4In2Y74QcZqef6o9UkmgZGhpHPqpj2D5KbP+t/vH4XYyCT8Yf8A2D5D7IfIcQHDzD6cY7wU5O0NXg0fxB8w8l0vlOzdmW4O0BzoAH8w/dBkbv8AQSwvxZmqwHbs/wD9JWm+T9SZeBXhI/w5/wB/5TMnzgPshVGiThNXRJ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28" name="AutoShape 4" descr="data:image/jpeg;base64,/9j/4AAQSkZJRgABAQAAAQABAAD/2wCEAAkGBxMTEhUTExQVFhUXFxcZGRgYFBUYHBoYGBQXGhcYHBQYHCggGBwlHBUVITEhJSkrLi4uFx8zODMsNygtLisBCgoKDg0OGxAQGywkICQsLCwsLCwsLCwsLCwsLCwsLCwsLCwsLCwsLCwsLCwsLCwsLCwsLCwsLCwsLCwsLCwsLP/AABEIAMIBAwMBEQACEQEDEQH/xAAbAAADAQEBAQEAAAAAAAAAAAADBAUGAgEAB//EADwQAAEDAwIDBgUCBAUEAwAAAAEAAhEDBCESMQVBURMiYXGBkQYyobHB0fAUI0JSJGJyguEzQ7LxFTTC/8QAGwEAAgMBAQEAAAAAAAAAAAAAAgMBBAUABgf/xAA2EQACAgEEAQIFAQcDBAMAAAAAAQIRAwQSITFBBSITMlFhcYEUI0KRwdHwBqGxM2Lh8RUkUv/aAAwDAQACEQMRAD8A0tveuAyFjKW1AJ0M297kTjMoFk5Is0Fe7b3DPirWXJ8tD4Y3KaiL3PxI0Mc5mXbD9UbzuuEauL0qTyJTfBdo1tTAecAqynaMvLHbNpHJrTAnKFyTdCxF9y7thJmBCrSm1kTZHkqtuBzVtTSJOXXDZHiheSNo4OXjqmuSZIjcXOgFxyqmfP8ABW58kXQoeMkCQBCpx9Sk+kRYlxDjWs0+7AbUafYpkdb8WSVdAtml7Tuz4StPdxYw/NLqxcKry/8Aq73vlZXxFB1I9bptTD4EIp9Gd4nZFo1iCCduaJyXZZxepYvifDsDZ8mgSu+JRby6jHDmTK7LAkgN35pKm2zFz+spOocml+GbdwLpEroKUpMxtRq3nlbKXatc6QPlOUxUym3cuA3E+JaBDd0ad9GlpdLvdy6OuF8Q7QEnkhUuaYOq0/wmPzKIqk7ijI0nxScvHIMn5O67e6B1U/whHrwA2IUvhBC7zAxu7AULoixW0tQ0vxldXJMVVh8clNBKR5lDRNnHbkbqTjMcYeO3DiMQi+JXBd02qUFtHKV0IClMtRipKxVtc4BESlZXcbR5duxircM/q+YDB6qcXvX3LmmxRz+1LkQdWc2n8xlxPoFcjFI9bihCUl7ekCp4kFd2mixLnk3/AAK9D6QyDAEo8c1R4/X49mV/c+FwwPmVV/aFvKIGoQ54cEO7fKzqGzVkCU9y9pwldXLhDh6KvFyk7NHSYceRX5A1K1TDmmZ5JsYtrkuLHjftkhy7ugWDrzQ6uVRXBk58Lxv7EkWRe4Nbqg/fzVGGBZJe1FZJFPiHCOzt3ndwg+xWjHSLFBvyc1SLsjsx0IA94A+6vOlEIynxnby+no3Igx0CztXGO5E75LpmbdTaaukg6QMpe3c+uAL9wvRpxVd2YkDZJl3wMeWclyytwC7ayprqDP0TMU0mpMFSvsr1L141VaUaJyPBGpStzj0TJ+UUrK5pMpOJcNTskeMKzCcFFvyyDIPvSagYMkmB6qnvalSNHTa/ZHbJGv4ZbNosDahAnmOqtrHGPz+ROp1TyzsNxKppbLHCOq7LjXaYj4joz97xB2kF2wKozl4Ic3XIT/5xmnWdtgEcHuL2jwPUv2jt3dB1NpHNTkfArPB424hLHvHVyGAphyLjygrSBqM7JlVyG1SPqbmuGFF2Qn9AnYhTtRNsBUtJXbSdxl/iEaagHTK6EVdsu6CEXkcpEypQc86hgHkitM146vHFbfoPVwA6T0VSMrR43FBzkoryBNuXjIydgtDBhUI/c9hpcOLTRpfqzjiFm5oBMiIEIfNjtLlTk0j0UZ2zITILsbvrsFwS7fTc5oMAnKrZJbUZ3rmKCwqfkosvXEOd0MKpJnll0OcPqvJDsgJsZJcslcjZrEYlC57uEC/odOq90kzpHOMe6didS+xp+n8ycV2SaPEC4nTsNkc+eTelp1FLd2W/hu8pOcRUI1xgFXMajPvwZXqUGlUei9RrzU+WGmdJ9N4UKTWSq4MZqjzjtKaFTvEd0/RFmh7W7BfROo8VabYZ7zQB6t/9JSyrZRK6sj/F192LtTRLnZaeUc4Pn+FT1FrIdLgz/CLipWa/AmclHyoBKPB9ZvdSqOETIVO3GTryRixynPZFW2OUq9NwjaEcfpRq5PR8kUkvI9Z1pYaWA2HFx+0eMkJ2OW5bUZs8M8bcZLo44VcspuLXNHewCpg9nYiIswDtfI4KS+JcHWPcSu+7BOEyc24nPlWe2twamkVWy1ox59VHxXwmiU77PuJBjqTgXaeiTH3S5Dfu4M7a2wnBkAq/jxRR7DSY1g06ilzRVq3T/kHyhK1XzcGJ6olFRfll+jxFjWtDSl79qVGfGaoUFcun+0uz5JsndIbll7UC4hxTRDWbdVKhZq6LQqUd0hjgN7raRq7wPNBVSoD1DTuEk0uCvrxKIzDEcar63P8A7icJTl2L+O4SdCdvcw0AyDzUxfAUdTSplQ0g7UD8xB0T1G49Qk4qi1fkZ6aks8WwtaBo2EsE+fNXsOo3p34bR6GFtS/LD8Qr9owsHIfWEKcrSXli8GP4c9/1ZAbdPpFueqjJOUWkajxQypheH2h+c83H2Sc0l0YPrua3HGvBapWjXjSwOJ3wCfcpWPFOT4R5/wCxzxKnWoUw97YExv8AhWJ6XzLg2PTNPh1Fwl2UfhV7KpPaAExLQeasYNLBO2R6loo4UnBfk1dS3YWlpaNJEERyV1xjVUZcJyhJOL5PzG3a1tZ7RhupwHkCVnSZ7SblLFGT7pHVeg5tVr6e438kUZU+CnLbNJSNDb8UcHZMwJjounNp2mZGsxRilS5CcW4z2tJwbIEe6Gep38FWeDZG33RmaFfv6eolLXZST4H6d+2oOzqN1M2I5iP6mnkR9QITYSWzk11p1m0qyeUJWtJtPWGuMT3SBg5zPMHZLl+fwVsumljmoSdX030LXHdqAjIc3dV3FwmpFjT4J6bUwc/PAlHenqnT7PYXwVr1kUKRBgvcQfCDA+sJs1+744MLV4nmWVLtJP8APkTtWA5JyOpScGNzdMwtHo56iXHS7Z1WMwWnTG87eMKxPSxt06NaXokXJ1Kl48v+gapWlk/v0KpZVse1OzI1um/Zp7Ls8ubpwAAJ9FDpoqKxW4v8d4yoi2mFGW2SYlbXxDvBFDJKNm3i9UUYUwtTiRD+8N0UryO2Zmq1Lzy3Po+ZfEGUO3iisuVwP0uJud3VOHHJu5HpND6VKMVly/ogXFLiduQV6qibemx7eD3hV6WuOk5cEqTKvqunlPA2u0U2cTLJEk45lVZZNro8b8XaR6p1HUojO0Li90gAPUIoydEuRRq3MvIEyOfTwTIwU4o0vToSedUvz+D6q0vbvt+qGOPh0eqi1jkN2lQGevMc8J8KtV4K+WLVE/i1ORhOzw3Rst6aVdlf4Gayq/TU5CQCdygw445K3eDL9exexSS8n6FSpNaIaAB0AhaKSS4PLmT+OCH6GaoDZJ8+SpZ5pyNT07Vw01yatvogWddjQNHLnzS4uU1wzSf7TqOZe1P+ZuuDONWg1znOMzzjnCtQhujyzB1WL4OVwXglcT+HTlzSCBmDv7qtm07S46GQ1uaKpSIdrShxz6Kq/lGT1s8tPqh3hnCngVXYOoyM8oRxxtwtBZc8ZqP1RMrVI1t8FW6mkJzz3N/g4tGDB5qyuymkvhX5sm3lUMeNPKZ9UEXwz0fouNZtNkxS6v8A5QfhtXXXaOTpBHWWmPrBTMcW2kW9XpF+xvHJpuNc/wBQfFxpq9yQJyIiCR09yjlCpKLLekgpYFGdOv6Htg1r36HEA8vI7evJLydhZ3KENyVlHjGloazcMH1mVbjGo8lTS7pNy/8A0RqNFzhrIgcuvoFMWoovJYsSWKHgDUaXESRpHJVszbI1GTJiwt4Y3MdpSWQI3VScW0eHz4NS255Iyt/VMdfZFrQSRkTggyM9PVRtcexDhKLqXBCubcE843R2Q6sOyizGNlytnSYV1KlUPf8AdRbTpgpnJtGtLiMhrcI4staHGp6iMX1YtZmMqxCPB7/IlVB3tkp7qgE6QjYPLXnwJAVTJ3wUvWdSsemryxlxqEmRg80p477PCg6odTMh0joo2KPQUeGdm4nOmNseiZwDZXNEsw7DnSfH2TMaaVfY9F6PjlUp+OEcUHYIUQfJuTXNgwCHk9OXUKJJqW5eA3ThQWpUDt8KxjzqaqQCi49HHwrQL7prQSBqknoBlDgXvoL1LIoaVyf0/wCT9A43xVzP5dIanxno0Hr4qxmyv5YnhG6MrfOpPpmk4EXG5J5g+PMKnOUVGkuSxp8qxS3Ee04NWDuz0kDed8JeFZFaZux9Yjt9y5N1b8WbQotbocdIgxnzKtftSiqSPP583xJub8i3F/iJrqJ7MwSNuaTl1HxFS4FWq4IdvRLHNBMkiT6pEvbwNhwhqzu3h7mh2OinE+OAo45Sja8Evi40unTGrEycnO4K793OVLtF3RaeOqjKF1Jf7r8fYDa3zREmPMYEdTy807a0mRk9F1UE2kmvt2/0EuLvDnAjMz64CVh5Rr+gJxjkUuKaFqVRzKrXNMEQQehBTl83BsTippxfTKPHL1r3MqRpmdbckB/NwP8AaREDcZUzfu3/AMxOiwyhFwu66f2+j+6+vkm3NyWPpvZuBIPXP790M3VNFvHjU4SjLplpzBUDXk6muAMbb7gn3Vnemk0Z6k8bcFw1/nB0+Tj28kpy55IVLkB/ARlIm0w3nvhDT+JvcOyhumI2mPXqoV9sqyw48K+NN9cgwC86WnYRnkEhp7rZ5DJNzm5fVg2WILjqdOFMpqwOBC8rhhLdO3Nc7XRLZzSu6b8ckW9XyA2EYwidBkEItvmI3DkeOamvAvbOAJ1YgSjy5nFKj12T1FOEZR8ntvdAunplRqM1Qryy9myqGK/qTru5h3d3LiUMG3E8961mUowj5K3CuI03ANedLvFPhkj0zzx3c2wLyWGYHounBN8EngYDkkSlkDV1Xc+o6o7cmfLoB4Jq+59AxYo48axx8H1EZQJcnS6G+xnIR1bE764YhetiQq8ltdFnE75Gvh247I1Hj53DSzzO5TY5GrrtmV69mrFGC8mxt7bs6IaDLnmXO5knfKs7dsKR5hKiJToAXby46jox9VXft7JVbizZ8Qa5riYHdUxzKmT2ibZ151DcSqzdNMCHZB4nVaauhgQud8oGVbuDircVWVhInUICXPc2MWT6jX/c3g+abC1ZEcko/KwHGR3CC7OI85Sscaymn6O5ftcWl9b/AAZ+k+HLQUuT28laA0bXS9xJOnGkTsDkmPoicUuSLv8AqPUjJB6oP4hUlVjj3El5MQA0EHniPwEcu2JSSSS75JF1TgiPlzE8uoSZIv45X+f85KPAbkyaZ2OR+f19FOOVcFTW4lxNGioUkuc2zKnIFc81EFuYWMlXZc0tDecyfD9ymZpONJGZ6zn4jD9Qbq4nSCRG5VWc20efso3Vw0AeOymMm4pUEKVaAqBxOMCT54CesS8sFkihw0034MhDLF4Iq+i7caqNLtC0MaOpAnyacn0Tdu1cDHjlFcoz94462ndr9iPFKmk1ycpyj0wpsg0lpJnCrwW6XuLE9dldJvoHW4cwOnUSfNWHJLhFac5ZHb5Pbbhcy84b90cFfLAr6jlpcgSCe6dlCzpMixKtdtDiJKFyf0BLDBKtpH0Ruhu3YorkRkZRtRByjSoqZOVwTeNU8auhSs8LVlzSS52n3w41jnS/kcfv0Scai3yZfr8UnCT+5q6Fdhec7bAlOi1uaPPxp8iLKrf4sl0REKHJbuSOpE69qDW7SYaCVUyNN2iGxexvCHYyCiinLgA4psmq9x3CW4t8ImMJSfBxY3DnVdR+VswpiqlyCe1G02h1UnaT+/FGvqO0+CefIscFyzN3F2+o7U488Doiiq5PoWj0GLS49sFz5fl/59AQqZTCyhpx28f3+U1vgBeTu33A/e6DyDPpsbNSCRiHCDP3RyEKNpP6ACGmWk4PMdeoS010N9yqS7O+F2pp1mTlpJAcNsiB5bqMkJQV+AdTlWTE67+n4NkylhVk20efc+RG7gK5ijRZxWyR27SC5xiCR7Epc3722ZPqmlzT1KjGLdpUIV3gkRGTgDn/AMIPhXTa4GaT0HK53n4iu1fJUc7Gl5BAAMjAkePOF1ZZcJAZ9HlzTccOPbFfo2JcSvw5mgCJIPtgT7lRNV2auH0PFtSyfr93/Y7pXzaLGzuR6p6ltiirrXp9HaxxV/52L178VXNlpIJjPJcmvCPOzyObuQxaCHhpgiSk5pbbFti9/fd8nECUqPg7slW9q6pVBkhrslMcdzBsscYkshroDcR1Rzi6o5kWmxzcEHqq+2SfIto7caM5mVcW2iTQ2uwVmPR9EydjjTBCiSK75RQBmCuRV64A3dPUCPAqatUHiltdkjhssx0cqU1sFevLfhUl9V/YsXtMOhwMeK6btWjyfTokg/ze87I2MpcfcmdfIWu6NRJwgpWc2T6XEQ14a3cprdLgncP06nfg9Mrow4bZo6GPzS+wWxaC3A6/dLu5GbLh0ReMd13Z+p/H59wi20z13+ndJtjLPLzwv6kx5RHqEcNcSR+/3uj8Cq5HKZkjyTFyQ+Eeh8O/fVDJ8kNWgriTnl+VM26AVLg4CUginZV8RzCt4p8bWU82PmzS2V4HsIPzDfxHVVMuPbP7GPlwuE/sTeKVA1pI5BWYcKy5po7mkZA7pFcm8uh/h7O9J5JmPmSKud+2kEfVkkDaZTerBUaSYk5/eMqnPmXJYS9vB06vrYWvEgD1XKVcHnfV/SXNyz43z5X9v7BuHNHdzP6KI8Pg8j5HmCCT0BS8vIPkikEtEjLjt6qeEwnwU+z0gddgnY05OwSRxTiXZODCJKsUTTO6XFw6A4ROELohoK7hVN2dREqKRFlWxdyTcLuJ9GzLyOPMJkiulY7b1JagTK840wjHI7AaEL6lDw4bHB/BSM8emdnj8XSzg/pa/QNWJAAHRVJS4PIPsQdazLig528MmrVHWkANLvQH8oXcX9weELW3D/55qHaMT1TFJJ8nN27GAyXk+KbdRNLTvbj/ACOUxpa6TgAqrHtlDY55Nq7b/wCTJOq6iXHc/sfhPXR9MwYFhxRxx8KgNQriwj6kj8CvI1QdJ8gmQ7IkuATqmf31QPlkroNTqxvsfoUMiJRvo6c5QQkEoVYIRxlTAnG0WLW4IAcNx9RzH78Fba3wKGTGm3FnPGawdTkHGCgfEV9yNMtmTa+zOlySzWGqVeBhcnSFShbO7NpJnr+qbDlWDlaSocvrEHOxTcmJMr4c7XAk6gWYMHxCpShtZZWRT5QK0pkVZBxG3ihgkrPI+uaFYZrLBcS7/P8A5L9JufRDJe5I895J76ZbJ3JOPBBL3vjo5u2IcRquFZkHAbJVmDqPBKMtxK4NS41cpwrH8IY0H94dN0LjYLK/bFQCU7epFQjp+pQ6eXB9I+bCpfVf0KmqQrLfBVqmOcHpa3R5/wDBVHPm+HyVtZkWNWfX1N1N0HzHkjw51kVonBOOWG5Ct5WBYZ5Z9tkeWS2NMbDG91B7W4a9jXTsMqhdrk8PkVM+DhGMpafHAvceVqgLMgFNU2o/clts9smueJAGEcUlzJEHLgIIG4KGU7XBehL92K8XuNNF3+YaffB+koMbst+kYfja6H25/kZgnCej6ACeVxIa3aSCY/eUXgS2lKgjKkAx0/eEadEyV8gQhOGGrpLglnIMeSAns71QuBqxi3u9KfDI0Kni3AbuqSI6kx65+/3XSlzbKeeEsc4Zl1G7X58/oTxUXGgmHLu75mPuooNdl6yodzxH/v7yrGOPtM7NP3/kcrjAVh9FeD5FK9GWkHlkJE4JqixCdSTRLt36ajTykA+RKoB6/TrPp5Qf0tfldF2oYlBJOUuD5uxV3zY2ClOkQSOL3LGvh3Mbrsc20EiZR4OyqNdORByrEcjqidxdpcEpho0yT4pcpyfQLYnV4fk5IUKcyLDVqmi5M/K4D65/VRp8iXZ770/P8TSQvtKv5cFmm0kEjkJ+v/KuuSqxsmk6Yzwq50VPMfZZmt90bM31ON419ipxBwqFvUfZU9JkcW0Z+kz/AA214ZL4jZSNIncbeasZNQ5OMV5NGWuWJbvscWFgKYjPOQU3nyeRlzyErPbG6TLoU0eUmNDYJ9U7GlFKyUEZdtYMbJjzKuSSbc3Ol5IMh33VebXgZGdRoR42HNFOT3TMj/N19vynY40j1H+m/htz4968/b/2S3ORnrQLiuIYzQcQ3HMfmfwiQqk5cnVFs6lzCn4PXs28lCYKZ01GEz4hC0cmck4hCF5BdoiQVHbzI+v1CZHl8iciW0V0yT4lMcRUeFQ/Qp99g8SfYD8lQlyHKXtZoLDBI6qzjRnZuVY09mEzwJUuTk01NWTuMxVHJZLVOjZX1KFKuXR0ABnxhJTpM+b6/Hs1OSKVe5hBVa35iihTfJTPKtjTqg6oIITcEajaOXBzwrh1OjIZMHxUN3K2Q3Z5e1XsJcwYG6Y8f0OQoON0/wCoZ5pG6S4okXjUQ07jA/RBmxvuJ9A1OBQi54/y0UeB3RDxTdzkZ8QohnbVGS9a2tr7T4K189jQCCqzm5WipqdS58CjOIbZSscOSlurkqWl2e1Z4nA9FY0uOslvsqZc7ySpdDt85tQ1IOQMq7ljvToWqvkgcFsy5xDwY3Hl4pWLA/4gPI3cW7Q7vu0jkmSgl8xApeVWsDtIJxMn8JEpQitqJsj2NyauonyCia4CjygN48ljWkk5JHoI/KLDKz1H+mMTvJk/C/qJSns9cc1CoIG6Yho8lIEeWxu2pdzVO52RNe0Xkn79p9VbMeX6oEdFgw3Kag7OoXNHWCe3KW0EnwJl2fXKIKwjMo4cyBn8p21mU+RWQXhlbXcOA2a2B5zLj7mPRDFW0TkdRZoaWCrEeCnLlFAFMKp09qIhMy3FKBa89CVnZ4bZt/U2cE90EMWLopnGwKqLmVHi/XIKOsf3SZD4fXeazhUEyZb5J2WCgk0ZE48cGmNs2dWQSoTaQsmPZcMf3NLm+aNOLXIVKhq1rESKhbnkp3oGjp/w2wmcfv1QfFicS6tMypqz6anaHuEsBdJ3acehVLJHyj57lnPFnkvCb4/UY4jbS8aSSHSY6eCW48bhuTIt3ACtZxUY2eUlFFKMd3kp5ptuh6udnCZEnyU4m+aEI74TdntCw/1NMKzC/I2H0Ye5um0Wdo52YiEy9isE7s3dpT7R7RJyAeQSp5rVEXwJ8VZqbgZAVW98qYN2QeGNhrvMpuRVSGxdJntWmYE7CVOI9T/pnJ7ckPw/+SeTlOPWHHZlzmsG7nBo9SB+Vy4VgZJbYt/QeqGXEAQOXqSftClLhAYbq39B8OGkNA239t/ojn0JfEm2Eq0/skxdkRkA0KwkOs6bSR0Q5nQpIZRI3Eivl74/ud9ylyfI7H8qs6obosfzI7K/Ywzcn1j2T5O0V8ck+SXwe57Os152mD5HdRdBTjui0bt26tXZQXQ1SyEQiXDCtyiQD4A3doHDIQ5IKS5GYsri+CPTaQHM6D8rIeLlnmPVMvxdVOX6fyOLezIzGyNQkUDn+PkOawFzm4KlprlnbeAL21WjXIgZOUmOSM3SBoBVt21W62O7wzHIptcEFO3vXloluUt1Zcxt7V7QNSirMT3cZk+jqFUwf6p8wqzg5XR4T1FVqsi+5dokOI6g/Q7pElSoVEPdNGsddP5S/AvULlEscSa6o6kJkc+qs4FSoVENaGAHHeVZaSCBXt817wQ3UNiDuEia+5zHn3WwCzJydgDDE2PDIJdwWBzmhkJ05ptWHYO4p9pTc5uQwTHQDB+hn0Uwm26+ht+gZ/hatR8SVfr4INUJ6PeWU/hm2Dqwef6Guf4CBAPuZ9EOd7cf5MjX6iXyLzSPqLf6iPL0CtQjxZot0toyGd4eI9whyLgqb7KVW3imCeio453NoVDJc2hANytCJbvgIRATkB2xcvyEmch1cEkNyfFx+6RJ8j4dDXDqUunk0E+231hDKe0q+oZFDC/vwAbzJ6q0/lB03ypiLbXBPmolKhjybTR8GuSWBpyW92faPoQmYcl8MRON8o0FoZx4qy3wUcqrkoXloWOn+kxCHDl3cFXFlU415QrcO7seae+h0FzZKt7trCS8SNseSyt22XJ5rXqtTP8AJ5Uv21PkBiYgpjna4KdeSTxHhj2OL6WNZGoTgHqhu1UhrpoJeWbqtMNJLTG7difFKUVjlvoUpJMh2FKpTrBgneP+VzlbtAvlmp/ig3EbLtlnqdL6ZvwxlLto9uRDCTywjxztWaGLNGTVCVm0OPaHcSPTkUmE3bo8ZrMqyZ5zXljdJ0d7x+6iatJgXXI5xKoGs1dAq6XgLUc0yDwakHVHvP8AatCMebEJF2rQjsxGJyhk+aZII2bWVdWIJSs0d0WkCD4jQcagDB3Tz6Kg8ctt0cxnsi0YBKU5TT6IoXu26pxGFZUnKji9wC1aKB1AGdQPiCIWlp4Jx5Hwm4tSXaMBf2xp1HM30kgHqOR9kh8H0jS6iOowxyLyv9/IzweoQx7Bs47+H9Q9YARKHxJL7CZ4IvP8V+P+Ri5d3VdrgNyoLwV7XHS7BAMeIPLz3VbO0ouynqJOD3Lo1FanNOOen9FiYpVOzNw5v3n6mbeO8VvY+jeT9pzUKY2TFCdV0Z6SVXyPkeuhEMwAk3yNjwitY09FN5O7gI8soJ+GzzfquqU8yxrqPf5/8Em2GoAdZVucqNLBP92pDlemNMKpLLbKcs1yOeHuh58fwn4Z8lzFLcmjR2NWHN8x91dcvaxOaFxZtruiHUj1AMeyz8Wapo83iyOOZGOuKvdJ8FruXFnoccfckSW06T2AOc5pGZGyyezzvrWDZqHJeeTmrY1Gsmi9rwfQooTS4MhS+pI/+VqPHYvBa7nPRNnSXAcvsUrW5c1wY3LY5qusrgvcLkqHbyo2mASNzBI5SprhsgAaI5HCJRlXZtYPV8uPGoV0d1Gy0MdJLpc6OvRI37Y/YRPWPFicY9vj8C9DALSMFFN9MyRygP5cdfwpT9qGNi3HdT6DQ3eQgi0pJsZKScV9hTgNPsi5uoPqOEnoB4BPWV5OIL9RTlfRavH1G0S9pl45EY9l0ls5ZFCHC7ms4F1fA5AKnk1UOlyQxyteNLg1uxG/QpEnL6nHlzcOY2WEv6ooTd9nHVO8qOwB7hWY3JEqy0LnSxregk+a0I+yATZjLthfUIOXaoH6LO3tydmz6T6m9NLZP5H/ALP6/wBzum3S3bPPzV3CqieyTvkWu63dKsrorZJpN2M/C7g58+f7+qztdxEz9ZmTw8GzJ/foseHZjY51JMzdy2Hlb+F3FHrMcrimBenMahTTqMeBPsCVTzToa2ooHSsa1Rr3UmF2gT6/qhgrZT9R9QhpMf8A3Ppf1/Aawe51sxzpkSx07ggmJ+qLPjuPHg8TiyNt2+exWxEO8gfuo1EvYj1UMn/1E0HuHY91SUuTN+JyKUXw4eY+uFYxyqSL2lzVMuW1X5fMffH5Wg5UmaWWPDN9/ExSJP8AafssPFNvJX3PIqN5UvuYuvLwWjkCT4AL0GXJUKPTOSxLc/wih8N8Ma9upwmceiTpoKXLML1bMp5VD6EP4r4YaBLGEtkamkfZMyYoxl9mYU4pSMzwvjJqEsrNBc3Z43SsuHZyuiHCujUcJsjl53jHl1Veb4AYHiFwQ51MQ6YBnquw76pnpvSvRYZILNmfD6X9xMWz+v1KsfAkemUMMVSiv5B7us5r5bJbA/5SJ000fMG7O69TVBHJJnK+Dik1oaQ3o0I2uKDYJ8RB2k+2CEElaJfVHvEWEuZ2bRLRJgckzDPb2Ajp1QtjXLQ7aVGq3TVRDlyBqV2mWg6j0Cpw09AUDpcLiXOOkef5Kt/B45C2/UM65bT0hoc4u2Ow9yhUIRfCtnfgr8PptdTDwQd5xzHJXMcbSYXgQ4tWLR4ucG/k/ZdqJbYpC30Jstu/2h5EmPEiAqkXtTkyykrSEqtXJ8/urOCdx5PZena7HlxKF+5Llf1QlcNnZW4y4DzT2uxj4deGvMYws/XJ7TK1k4uC29Gs7ef34LJiuTNTItd0ujfxW7hXtPT6XNcQNYprZfgd8IsTVc7fSBmPHbPoVVyR3OjP9X10tNjjsrc/8so2N+LepAEAiC3lPIhDGVcHisueeWe/I7bEXcY7Vz2mmGAk+vignncZJeGL3OLtE9rIJcNiCJ8UvUW4Kjf0mqWTTuHlP/YXqHCrrsU5citVNgx2HJ7kWbI6ntEH5vturuWVRbf0N3W51DEzR399IFJpEu6mIAWfpMW2XxJdeDz+mcYy+JPpf7s84Zah7Xt1b/MRz/RaWNPLJtiM/qE8mTf4XSL1u9tKngbYCtqoIz3NtuUu2fnvxF8QOuK2iMMnzVfJm3CZNs8sjTpsNR1NrRyxkpdyfbB3MetuNMa15jvEYSly+i/6doZ6rLtS4XbJtqN3u5q7iiorcz31JJQj4GO0nkoeS3Z22jyhJbpcR4EdPJUskL5uj5c+QotobDTJQfA4tMhcBrx5kx/aAjm+Gw2z1w7voPyP0QQ5iMl0hng9zpLpjYZ8ensuatcA/cTvrY1n6qri1jT3c5d5DkmxjSt9ksYoA/8AbaGD+4jJTYwkwd30IHFOK1qbiCwOdOCcyPAckmWLdL3M7s4HGatRrS5ukA7Rv+iXLEo9M4v/AA88tdUYPlcA4Jmkm3ZKB8eqd1nWSfsm6mLlNIE9q1iWN6kD16Ktl5aiWY9Wz5z6TRoc2SRuN0eW4QpCd73WgFS1aIIaQ123mN1Eckq+5pY/U8tJZOfuCFEMdIUTm5qmTLNuXA0y7VZQ5AUg3D6GpyuSz1GjUw6tRQO54e/VAGOpwmxy7lZp/wDymnxxucv08mm4Nw3TRDR/UZcevj9kzGrPL63Vz1eTe+vC+iBca4C0tDjIjmhyYndoqUvJma1mQRLTAJBd4ckqcOU6FM5ua4LdIHd5BC3u48BQnKEt0RG5s9LQ6dzEKt8Mt/tF9oV7AyJ8/ZFBU+R+LUwg7Z9Q4xBimIJ3c7f2VnLFv5gNXrsmWXJX4ZZGo1z3OJcQSCeShLc1EqOblyw/wNeR2zXZIdv9PwrWDhtARZR+I+IaGgg4BElFqU5QpEvuiTbEHvlozzjdZ0YyT9wuXYzUthUbkJlsEVdw4atgAOQVrBidbpHsvRFLFpnaq3YO6p99oGwGUWXlpI3McvY2wwprqA3Es3JEOGRH0SJo+Yp0ylaMc4Gps2MJbtJhduwjASSlzVwJSsM0d0T0hDDjgbL5UBtKmlx9ffkU2LpgRdAaXaVqu3cByTz8An4oW9zAK1e5bttCc2cQOJXdMuAqbTuNwltJvkmL55HqfAQ4t01JaRgwIRLSJvhj1iXdlK0thb0yHPD3MBEjEzsPNBDCscmiJR2on1SH6GnnJ/fsilNW7FxVhQzU/cADr9FRxu5uQ2TpA7nhBc7U2q30Csc7aaFUB4fQqtDqbzqbqDh4KElRy+hdo0h8mDLST7YU4YW2yejFcTFUR2QJPTJ910Fj3VMdiblw3R7b39wHfzIYI+VgLCfCN/HkmSx4atLkPJJRVRlZW4DVqV6sZFMHMnJ8EuUekVqP0q1pwArWNUg0TvijiHc0j1U5JWzpMy1/eTTDQYc/B8lXyO+BdidpZ6SS4SAJydydgAl7VEkHWdqMcgfqlT4QyKJ97WLahgYaAPpn7o4xVJHS7Eqts15a5mHf1CNyjqUuGBLk0broUqekb6UWnXLkzm6VAPhanobUqHmYT8cabITocug2oO+MTKHNJ3SI3E+7ug0iJgcgMJDi2RQa14+6Q1rBk5nkph81Idgip5Ix+rG3VMq5ut0j28GqpAKbZz1ygryW264PZSm+SSLwLhZYw1bh2mnuGn9/RRJeWfNKKLeK9o4Nb8kGAPykzbo4R4zfGmxmmZc/PkFEI7lR1lwHu+gS5+2TQ6XyClUwZU9iik+sSwREb48U3DkXytnMTuwHN6FWXyQZ+vR7w1iWznyQ0caazrAM/kuAb06ItzgrTLEZJIDfTDW+vmepQx+rFSlZ7b1DqeP6WgN/3bn2/KqZp8MKApccWpAGmGzUDiSTsBG0KYe3F1yRk7CfDfEP4jW04EGHbAOHJPxprifQFFOlAhs6v16KtOab2x6CQ5agdoCcEggq7GG2X2IslU6X8w4/qP3Ko5vmYSM++mXXFV2/8x/sHEJyXCIfZo/hRoA9Z+qYlbJRujd6QFZi6CuiH8aUYptqA4cYj8rpx8nS6M9Ut2PpB0iWbqvJLa2xbQxwhnc1uE6nTH+UCGj7pGGO73MnwcXrWmt3BAxjxKjNTkkh2NcBr+h2bC0UzqMkkj3M9FcW1RsHbKUqoiWN5RcdLQdW5JCHJOMIgOItcvNVwLGkySB6GFGKSjGiGXhRFOk2mPXz5pu6lZDdEjj96xjGjV3idugQxj/E+yK4JVDjEdHDxQc3wSi7ZXNKoMtAO8hSohRm4yUkL8Uv9Mx8zjA8B1RRlsx2+z2mkyRWOLZRpwGjyXX7TQk+T1tAkT1VZy5FvOk6MVXva9/VIptOhpgDk3zPVWZQrmR89ao1FPhot6TW7uO5VXO+EgCHx28qBzKTR82nlmXOiEeKPFE0axrQBBOI3+5VeaudFjuJNrvQQtMrkzjPGX0KjGjIc2SP9zh+FbxY022wqsdseM0qwiYPQqw0RQ+6gCI6oWcGtbAMxEDc+JSqbdsk6Il0nYfhN6RB4bkOYHxAILo8Dn7LOyPdKh0ejG2lDXXc4bOJn1Vid0oipcs1VpTbTboZgN+pSZ5HP8HHlzc9lRdU/taT67D6lDBbnSORp7WhrpsfzLWn1IWrFOuTmTKjIrOH+ZZubibCRLNlpDjzc5x9yT+VYijq8hPha+AuzS5Bv1G6dia3UdB80aXidxnGwRt0jmQOKXdW7q6G4p08SdpjfxS5ZLVIluwFKx0Ds51SZcf7jyHkFUyW3QBcN22mwD3T7UVQVkmhWmoX+M/VVMkuWyxDgsV7okOmDqaRnlI5KdJKc39h+Wagr8mKrWJt2Vqk6iRDfBWcr35EmU5dlP4ctOzotc494NE+HM/VTBptirPbiuZn9wnRW534BJPEuDG6BdTMvaP2IQwy+5ocqMtXsqgG0RhMjljF8nbqPeHXFZrwAcE7FHJwa4Ie1lrtC98HJj7KpqIvss49XJJL6Fijd6WgPUSm3H2o28vq8dvt7KtLjjQAAAqX7PN8szHqm+XIX+H7IW9ADEnvOPiVpTk2zKkwH8Sari7YE4HQAQkZeaRDA/wRNd1UjutDQ3/VH/KNInwUrilqYWjGppHuEjJ/1UNj8pl+E3Lm/wAmrMtOkE/Y/hTlSb3IU+wXxbbZpv5aSz2hw/8AI+ydgl2EjMVmHAaSPFXItdsPjs0nw9d3LLhtGdYApvdM91r2MqZPUBwHmEM1GrIlGj9EvnfVIsBk8tlrgOYI9xH5XTfBC7E+MnTSLW74aP35BZ+P3ZLHPhCfBqLWA1HQAMDz6q9QpFDTmOpVNRIG6/AzXpGTDJEmN4zAVnBhbuQVcFCndVKbG02zDQADGYHirTk0qIsToOJeSdycrMyO5hIepP6ke4V1UdyeOhp1N36ouFyjuRe4vgcO/RQ5+DrOrOtSDCQYjJHUoE4wR1piUky+P+FWjy7BFawc7JRNtslcs7FBzqbw0HVGI5HkuhFSux/g5Jrfw7dZa17d5e38I17VS4Eu2+T6nUI0h0EHdDjbk2yLcQ7TB08iP/SLH8oBNuagbLjyBJ9FoRVKjlyz7gtF4iqw91wlUJQlGW5Ft4+LQvxPhnfc8mG7g/eV1qa5FT+hnXWoFTU2oHHorEZ0kiH0XPhm2kvqv+VgI/J/HuqurdVFPlgJEx15U7Yg51OwPM4TIOokstOuQzuiMffn9UyK3KwBrit2I09fskZMu1cdkWc2je6CkwvtnFa4GGDwk/hXoRpWE2eMy5seSpyd5YsZH5SH8TcP/wARjAc2SfLdHk4Yua5R9XshcUixztMHXPoRn0KnDKjkyPQ+GC2oHVi00RmGmTVPJoHJvXwwN8WZZtseufA7HT5l0aS2tS0vcQO1qu1OI9mtHgAAPRQrpJipy3OylXf3BBmJE+WFHTIYG2yJSs0qiTAncWcXVGsAxpLieQzA+xStLFU5MZPocsmMAAgOjmdgfAKxfkUmMvYJJ6JLVIk6FzVc2G6tI2AwijKbjS6OtiXFDUpBrnDDjG8x5oJRkuWQ+Bq2OCfAn6Kv3KgkfcPt9UlxdAE4hXFi+4KGrZtB3/cqD2/RQscfqw1QvxKyI+V7Xjo4QfcLnimunZzJbJADSIMyRM+WUnJaXIDL3D40wHtnmCYP1RYlSDin4OeJUS2mT3YMDBHNMlwg9r7ZMvm/4WoAe8QYiQcDeVGHjsKTW37me4GNTC09RMocrptorvstNdLvVHFVCjmUn04qUx/cjwr92QQ/iCjl1OYndH8VpKgodjnwq3HZ6sAYHVLjkcm0y3in4Y1xGoWNeInB3CBxqQnKuT8/4TXBqOdpJiRMK3mTikiJdGp4/WFG0DBh1X7bn8BZ+JPJl3eECuERfhpuuajt249evt91YzLa6R2R+AL9TiXahkk79SpUqAK/Ez3iqWX5wGULL/pM9fumR8ElF57376K/4OPLU7eZ+6zf4o/kbDo4+Jfmb/p/IT8/zIGQvw1oLoOxBkenRRj+Y6PZ20fzmDkGmB02T18wUuhy1/6h8imwFx7Erc/4dvm//wAyly7JYxYfKVV1HykwEeInPoF2H5CcnY5bjLfRNfYIasfl/wBSF/MjkUGlW5Ei/wAQZpHy/KDL/wBMFg7Df0WcvnQcew3Ddj6rSQK7CaBjA9kEVySTb9xlHIiQjSPe9fyqWXogQ+I3n+KAkxjmrGToa+jmzqE13iTAaMSY36IJr92Si/cD+WP9Lvsuh4In2Y74QcZqef6o9UkmgZGhpHPqpj2D5KbP+t/vH4XYyCT8Yf8A2D5D7IfIcQHDzD6cY7wU5O0NXg0fxB8w8l0vlOzdmW4O0BzoAH8w/dBkbv8AQSwvxZmqwHbs/wD9JWm+T9SZeBXhI/w5/wB/5TMnzgPshVGiThNXRJ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0" name="Picture 6" descr="http://www.seedsfromzion.co.il/image/users/128163/ftp/my_files/pkaot/%D7%A6%D7%91%D7%A2%D7%95%D7%A0%D7%99%20%D7%94%D7%94%D7%A8%D7%99%D7%9D%20%201.jpg?id=30834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32"/>
            <a:ext cx="3238491" cy="2428868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xMTEhMUExQUFRQUGBUVFRgUFBQUFxUVFRcXFhQUFRQYHCggGBolHBUUITEhJSkrLi4uFx8zODMsNygtLisBCgoKDg0OGxAQGiwkHyQsLCwsLCwsLCwsLCwsLCwsLCwsLCwsLCwsLCwsLCwsLCwsLCwsLCwsLCwsLCwsLCwsLP/AABEIAPwAyAMBIgACEQEDEQH/xAAcAAACAgMBAQAAAAAAAAAAAAAEBQMGAAECBwj/xABFEAABAwIDBAYFCAkEAgMAAAABAAIRAyEEEjEFBkFREyJhcYGRMqGxstEHI0JScsHS8BQzQ1NikqLC4XOCk/FjgxUWJP/EABkBAAMBAQEAAAAAAAAAAAAAAAECAwAEBf/EACoRAAICAgIBBAAFBQAAAAAAAAABAhEDIRIxQQQiMlEFE0JhcRSBkaHC/9oADAMBAAIRAxEAPwCXbu2H0XhrQ0gtkzPMjgexJTvFUmcjPJ3xU29n6xn2P7nJCzVJRRvZacHvpXFstPyd8Uzxu+1bL6FLyf8AiVJp6hH4wdVT/LinYySQ1pb41Royn5O+KsGw9867R+rpX7H/AIl53RMJzs3GAKc4rnaWwW2qLFvNvnXcB1KYjkH/AIlXBvbW+qzyd8V3taqHBIcqtHYhbsHvPUP0Kfk78Smx29dWLU6Q8H/iVYwkqfFmylwjyvyFWmM8JvZWDvRp/wBXxTd+91aLU6Xk/wDEqZhW3TipZiXLBN9AntjI77159Cn/AF/iUn/3SsPoU/6vxKsUmArmoI0SVFdiF6wu/wBXA9Cl5P8AxLNo79VnMI6Ol5P/ABKlUnlMtm7LdiKjabTAN3O4NaNT+eJCvCkgxdB2F3jxdU5KNAPdyY17o7TBt4qPaO1MdRvWw2QG0uY8Nn7UwnG1drMwbBRpNysgloaRmeRYvqHVE7ubdFYEQcuj2v6wM8CDYhLLO1vjoLlRQMXvFVLwcrP6virVsvfOsKcZKXiHfiUm9u5LHNNbCiC27qQMgjUmnPu+XJVzZGFc9sNEmOYHtT2pKy+Kd2MWb5VukJyU/J34kbX31rR6FLyf+JVKvhX06pa9rmnWHAi3O/BT1TZZpDRk6YyfvjVP0Kfk78SArbyVJnIz+r4pa6kgKzzKoS2ew7g7bfiM7HNYAxgIyzNzF5KxJPknf1632B7yxRl2XjbQm30pRUZ9j+5yqgfBT/fLHZ6rD/B/c5IKdMkqxzvsma9F16vVQ4okQiXNkQlbA5AwEhGbIpSVpuHgKfZNiUt2NGW6Ctq0QAkZbCbbdrGLJDnJVEBjPDOXWIfZD4N/NTYltlP9QNsgp1YRwry26AwlOSnP6OIRaFafZBh6dih6uqLcICBc+6i4K7MybTRel7A2aMNhM77VKgzvtcNjqM++OZVS3L2YK9cZh1KfXf2gei3xPqlXnaWJzvuQGU4e8kwJ+gPCJ8AtV6A9vRXqu6PSZq+KrFhdo1gDi1vBsnjHJA4bA06PSdA6p6JPzmW4ANxlAhHbxdPXIYPmwxxLi5xmWkhogd0+IVcxdephgGOrZzBj5sP9K2WJGvJWnBuFHbH0OWcbrs9J3cx2Wj0VTKKjIJnremTAnmLJRtCnQphxotpio95c6dJM2H1RYmBxSijjajKLrTVqZS5x0AFyGt4f4UFbHDqTYkgugacLDxNkcUPakzpw/hs7uel/s3hnjFNfh6uXpRmfRIAGSCBlJ+q4k+Uqsv5GxCuOF6M1mGm0lxkF7jFomGtGh01JVX2u2K9Yf+R/rcSs1To5fUYniyOP9xZUegXtui8QhnBOc56B8lP6yr9ge8sXPyUH5yt9ge8tqTWy8Xoqm89GKrPsf3FB4alcJvvjTiq37H9zkmwuIMgJ30c8hi4WULqTuCKYJCjqYsNsp2TN05i63h2wVjKwKmjksjWQ7QAISlwTTHNslaqhkzqkbomu6yFpBTVjZK1sZM62cesnjxZV3Bvhyf06khZhvRy+nISlwum5Niotj4PpsTTp8C6XfZF3eoKTjs0kXjd2gMLg8zrOq/OO5gfQb5X8SgK9Vr2BjiZLs9Vt9SJa0nS0Nt2LN7saAWAfR4cABAFksxQrHg5jZgkltpNzzVcEE3Z2fh+BSnzl0g/EbVApnOcziCSSRPIeNvUqfhqvS4oPPosBN73Nh5Le8GOAlresG2BmR5qHYFKWknidOwcV0zVaPbik3xRaH4iGkmwAJ8OfqVeOMdUmwDS6/b+fuRW068MI5g+sJZgqwA04ad/tSl59pFm2HiB09Nh0gxfkDYfngku2sRNVx4kmfG49vqU+ynzXpkWgz5a+r2pTj6uaoT3KU9ybPE/EUuTfn2/9EVRyHL7oohQRdY8svfyXWqVvsD3lii+Tt8VKv2B7VtSb2UjLQn3xqTVZ9j+5ySYdt043wEVWfY/uclFCpKq+icgxtfgluMqdZMBRQ9bCyVMmdUHWRmHqSVA2nAUuDZdBmCMWbJO4JvjmwEreE0HYyImOU1U2UQC6e0wnCZhYlNm1ICUYYdZOqbBASPsFM0cRZWDcfD5W1sQePzbO70nn2eSr7qQhWbbLxhcG2kPSgD/c67j7UsvoaTdUItp4rpulcLyCG9w0+KTVsdUbSDnOcKcSJ4k+3/KNwOiSbYZDstyLkCI19v55KuPuj0fRZONxB8M/pHS7Tl+dVYmVcrRliPu7FWsDUAPfEeoJ2Kx0A+Co39ns4WuNm8UQ6XHTkfWoNj4dpJ6SqymAYgy55bzDPVKkqS7W1x5IDaNhmGrL94+kPzyQBmTatOi2UsXh2NIo03F0R0lQ6jnlHssqnUcS4ntRWC2gHMjmNZ7EM90pJKjwvXKMWlHd7bZKHWUJfdSMaontuscRcfk/q/O1B/APasWvk5wznVqkCeoPasUJyd6GjOkA75N+dZ9ge85V+k0g2Vk3vcDVb9ge85IqfpK5pBPSFQ1KqJqkQof0eQpCI4ZXlE4eqAUARBWU3dYI0ChjtPFWSs1lLtA6LhjbJ4oejGOU1SpZRELl4RAd4V3WTmm6wSKgesE8o+iEr7CnQy2Fhs9Zk6A5j/tv7YUG+uPz1gzg2/ifz6083XphtKpVPHqjuAk/nsVFxtfpKj3/AFnE+HD1IR3KxbuQ02Xol+3mwWO0gwT2HT7/ADRezH2XWJwweCHaH1HgR2plplceT8uakVilhXOJLIgEmTz5AoulWqNMPB7CLhHYXZ3R54JIcQQDwspOhJKZzo6Zeukp+3oGFcHjbmgsUC85RqbDxTXHYEObyI0It/2ELg9nm5fc8L+u0XTKaL/16lB2RVsLlqdQdUtgxzECY7fuWhQdMQmQMGSFC7aALrDzUm7PLnNyqzBhSAusNgi4ydEywtQOidFPicQxgskeT9KFvRavkzysq1YH7Me8sQfyb45oq1idcg95Yuec8ift0BFV3rYRVb9j7ylNI3Vy332XlrMHOmPecq63CgFdnJUVkQCotVcRwCJq4OVHVwmUJG0JYtqypaTFI6iSiKbLBFMyYBjmEkLtlgusc+CuQZCZBTOcy5qFdELioEwTdC7grBTpdRV3DjrDvVlpuyiHXIN2gi32joO7VJJ1sSTosuMb0WCyiZyHQSZddeck3urW+u58ud6R7tODR2Qgtn4yaozEGHBpBa1wIsBNtQI/ISwmkLBq9gezG2KJe4o87NNNrXW60yAIDb28x7EHjRATjvugZuIWn17IWVw56m270KwpryQtOxMaqGnUK1WumQCR2JDglOLqgGyOFOAohgpMrBslwb3RK1iKk6lGimGtSysJKbXY3gtG4FcNrVCfqj3liD3MpxUqfZHtWLlyxTkTY736xrnV6f8Apj3nKvUKhzXVg35Z89T5dGPeckDW3VrVF5uwqrXAQFbFyV3imFc0aYOqWiRJTcCFDiLLVWqGmymazMELrYbE2KkkIhtIhqmrYaDop6o6qqpBTF3FMm4QFkpflumdEnKjJmYpykOEc7R9ytBpZWtzAh0AOj62gtz4HtCQdMWPDhqDIVowmUsALS0xmAJNw68j/KTJtCT2hc6raXRJtpw87nRC4fCEOLyYBu3vGnwRHRtdUAeTlbcgam9mjv8AzwRO18Z0haGNyskCOYmBPK4SQVx2Kh3haoqN01aD3g9b70j2rRLTB04Jns6ZNwMrjHc4kgd2o8lPt7BZmg8Tpy0mF0VaGbplIa+64rtMomnh3TMIqswEaJG0PIVCpCkF7rK1GF3TfaFhGcUjJWOqkFSijxUcQVrDQSx2ZD16HK5UjCTomWAysMuQTZr0SbpbLrF1QxYNE+axXHcbECrUrNbpkHvLFxZHNyfFCiHf2rmrUyP3Y95yrWHBJVm38HzzI/dj3nKt4aQ5dUWqHOcaXCFjKZLZ0RmNcLId74bZFtAAXUjN01oiGqLC4fMO1dYmi4aIPYUzotut42n1Vga6BZE1qZLJgxzi096VOmYSUze6IceS7q4ddvoWTtmZxs7Zhr1mN4TLjyaLn4d5U28G1OixJElrW2aRYAwC2ewCPPsT/d/D9FRdVdq/T7A+JnyC852ziDWqvfzJA7pspTlVMm3suuEYP0hgGldrrHhADm+IhwWYrDkZhoWHjxnl5ICsxwpsLH5atGHNPH0Yfbj/ANhdYvabajG1h1XgBlVk+i60xzvBB5FWjJVRkMdmVz+kOAMS0keJsY7ineJa99O8S02iw+0qlsrG/PMcTJdIE6gNBdrx0V2pCxgx60E3YHorT6GWQbH4pZjHclY8cD6LwHDm0wR2td9xsq1taiabouQRLSeIRSj4GuwGsZCia4NUdVxUTgdUbGGLKsrZaoqA6q10pQAwttUNCHr4mVG4yVK+mMqZBSHW5u13U31cmpaB61i53LwGd9SNco9qxQm9iuhtv48dNT/0x7zlXcM+SrJ8o2FDKzAD+zHvOVWwgutH4j9k+NFwoq7ICMqAGEDtAEIoxJgnkEck2q3hI8DUlPcGL3R70AlLhEAdbh2rrcKqX52YwuyVS7KzTLwEJpgMG1zwS5rct78exS7TFOoQ2kQ6syS0tBi18ju9a+L2FAG9m678Mc1PM+ibh0Xb2Oj2quYXDuqvYwH0jB7BqT4CV7DsrHtq0CyrDXthjmvIF4uL2KplfZDcLVrOGhtTn6LTcz+dE841tGk9Ae8FPNRexhytY0N7I0y+Xt7V5pVZld3fcrnV2k6sMoswEmPrmfSdz5AcEsrbMBdcGDxHBSlFS0iaGOKwxFKk4mSGtzHnNyfMx4hKMK1nThpMNqNcHAjUN9Bw5OvZWN7swEEZdGmYGkX5cktdQEdIxua8OsRBIsb8D5X8mhFp2ahS1r6dWmT9Fwv2ElvsKvGaeIBtr3cOSpmOBseR8ddCrTQqy0HxvzWbBJ6J6rSAhKsOblqAEcDEFpPEEadqNp4kmzoHbp/2uMRSQba2id0VHamDLCRyQuEZNine1QS24uyBP8J0B5weKTUHwUU7Vo6I7RlYZTCkc0AIbEEkyoqtUwmsNB+HglGBoAuk2CqI7PKZGZaNxawZVqEC2Ue8sUu4NPr1rT1B7yxceXJ7ibRnyj0H9NTsT82Pecqxs9nWhyvm/wDiB01O37ID+pyq+Ew8vldSpQpFf2NYmkBolePJIsrDtLDwLJHVqxYhTSpgSsg2c0jVOcC7M8CY5nl2pYx6OwlF0Et1gx29izdGrYbtPGtEmkS4M6sn6RPIclLuq9tJ7hVaSHkh7pMgnRwP0eUpdspzSQ1xAMlx59iJxrCeswwbxBvHKFaGNNcme36H0Knj5y89fwN8TQPSMfTdmqU3ZDm+kw6z2xBnsQ28FUvGRrus6zQSSXcwCeMT5InCU6lNrn1hlfBbEjRsw61p+5C7xYGGUS45S2Xl0kQ9xEacojwQdOXt8HnesjCWZxxLS7oSYZhpnK5paRwNj2GE2ZRDhmbr2WI8ELgq7ajzndmezq6QHD6L/GUy6LKczTB9XiOKVaZxuNElFpiHNa4cZ6p7bxCJZg2PomIsIIBEgtQLtpEG9O41OYAHusZ8YR+w67XyHANzzpeYPPn2K8Wmaii40dZNdnV+rA4WU28OxzTqtIByOkg63k2KXYclrnTxP3Bcs406Iy+hq7EZYBEhGNrE8Ereba+pT9M6AHCQeVlroyRFiG3e0ixExFxF5HwVWxTCHK01D1g7ho7mO1V7aQ6x702N6L4wXpLILEORJCjABTDGsHojqJMoWmyETSqwj4Az0f5MKQNWrP1B7yxD/J1iiH1Y1yD3lpceRS5dC2kdb/VwK1P/AEx7zkowGMCc79UB01M/+Me85V+hSHBdMfiN4HbiHBVrbVODZW7ZexargDU6jeX0vLh4ofbbm02uFKRlLZc30jzE8tFt9m5roqmBwFU3ykN5u6o9aeU6gptvJ4WHE24pXhMS6o6XOJ5TyR9czlHaCe4KUrb2BinaVdlKqSGRIaLuJntAEIjZ+0WueymGGXODTDjoTEwZ0Q+8eHloePoa/Z/wo90ctSu2ASWguJi1hA9oXRH4Xb0etgyVgclNppfZc9rVi6pSZr0j2jwmT6gUo3xxT31qtIAw4MYL2kXPtTDBuD9oMb+6pvqHsnqifMpeyk91d1SpAGZxa2cxOoaey0IwpI4/TTjjTk+6f+WCYfY72nM1hi19ZEapnTqEQCmDNp5gWsgPbqD7Rz7kqxWNDzldlFSTBbMOHIg3BU3/ACcqezWPAsmGyGdVt7Tz0PNIMSXTF023drdfIRObSeY/7TY5e4ZjDeOTTa0umDNjaOR58FX20QSec/cFatr0HAGWjKNOfafBIej1KpkVs55oEqtDRcGPPyXdWq0NHEWgjgVO6HAg/wDSCFLLII7Z7uS5p6AjWfUh3DQ8eH3pVXw0juTeoLHtEnxuAlPTGCE0VSOuEfaKntUdGndMaVO6Jw2HEpjcRYOSn/RTEpvU2eNQpcGwGAUb0K+yx/JrhTmqkcGD3lie/J/SDalUfwD3lilJNvsDimKt8sKelpmo4MApjW7j1naNH3oHYYDqnUGVjLkm7nnhc2aONuS1v9jHCuwOYQ4MAh4gxmdDgQTI11JQu7OMy03kiTnIce4NiyMfCYkpfRdKlTq2MdsSq/XwksqAyZJmdfJSU9p5na9bkLW8EVWxbMjiSO2PokqktiLZQMGC15HIkeSOBJKgxoy1XH63WHjr65ROBbJuk7LdkuMwXSUns+s0jzCVfJvRI6ZxEZPm9NSCS6Dx0CsJdAXeAGWk4gQCTpb83laTpcfsZzcYOP2F7GwzQcRXjrvAZP8AC2YA5XJKB2hUAkG0Cbc5ATbZ9qLZESdISHeSplgDUkGeNuSM3omI69R9N2ZjnB3CbzPCdCFLQrfOMe+mQ9xFx3wc19F1/wDJsgtJAI0zANPhKI2Vi3VHNJ6wGmloGphT8mW2P6mEBQxoBtRlpE3idOJsiXPJC3hoJ63tjwlVUdnRKOrG20acsAkejYaz49qrYzSRw/P58VYDUHQuYeq4SAHTc6xJ7OSSVaoaCeJ0HaFTIzlkgKsyDBJCgc/WmZ60QeU2RZh7YPEWPb3pLVeekAMzTzE9uUS2fUueVtoVIYOLQ0x2/wCEpriymw19VDih1lStnRdo7woHFSV3DghyCBYLloPHisVrQXgsbJglM3tAAISDLFwmGyK5JgoOxKL/APJxXzVKo45B7yxa3Cw5FaqRbqD3lilKTvcbNRVt8sM4VmufOZzJPKcztOQVZwdbJWe25zAEgEDW0q+b+4UitTnjTGl/pOVJ2ng/2jB12XtxA1CXFj4pM4lfkOoVDcMfrqDeO4prhnjozTeQXHKQ1kSRPM8bJPgCHtzgdY/Vt3gx4+SlGCc5xLQQ5pBF7+vvhV7Y0SPaVEdIC0ENiIPMahZhK0GE1rsNZuVwy1ZGWT1XfAx7EnqUHU3lrhBHaCPMI8Wiq2MKteAmlMHomNGpi3fc+1Vwy4gc4Hmn+1CWtaGGCYA1m8C3as1s0/A6rsIawdUSCYP51VO3kAc4NzCSCeUcvv1TvfLGFj6DAYAa4u4cgJPeCqriarXFxeT1tLaoz7oEtCGrhiakOJJGpOtleth4LIy0XgiFWcFgw2pTz6Pc1pJN2iRfssrvs8ZSWHhYdo4IRjux8bp2EUm2UmEyte1ziA0G5N7LitVAKge6VXpnQm5KgDae2DiKwc0BtNtmg3/3HvtZK9oYgyAHcTy7o9qZ7Rw5A6vHVvDvHI9yUMwcvkTPCbi3CUkraaOWcHF7CmNhgLXTGoBDrA8ktx1UOdm45DP8wHslH03OZbJo4yIPhEJTjgSZy5dZtGo9iV2mgI4weIko2mwFySUKkFMsLXkpx1oZOpdiiyDREmYUNGjJutRdO0KK7odCsWxKAsUFiMI2Ufgmlsclug0vJ6BuSR0lT7A9qxRbi1h0lT7A9qxOssUtkpK3oS740c1Wi9rnEOpNd1pNi51jKp+2cYKTSQJdEx+e1WLejaga2i2CC2mGgH0jBdFvFVF1TPOYCSI8OSlHaRy0hvtLC/oz21P2VUNgtAIzAXkd0GeN0ZSxQqEGlabk2k9nqQWzf/0bPfSd6eHMc5NO4/oMeKEwNMsaDm60gkRHhKL1Id/Y7x1ZlMF0y6LB0a93NV99RxJLiZNz380yDC4uJOZwHkOQ5oarTJ7b28b/AHrNjY2r2ZsqkXVmDtnyurIGF2JpjgDPeBe/kluwqHzk8gU12QS7Ek8GtJ/PmUI/ILachNvhi2nEObxblaO2RMd10hOdwBAGZummk8lLtqnnxVd8mS49wy2t5IzCPGRrgLH7tQhL5bM4+STAYJ09I+DIiwiDzhWbFNlrH2nQwfIlAYKm1zZY4EaHmDyPIovBVGHNSdmBPEgQDwMjVdLVx0LHTAXkucpKlQhBVXOa4tOoMFStq81yOdFvzKIsZiZSY4tzXSJTHEO6yXuaC5aOXZnJMcYbazcgEdpJg+CrG0sVLnd5gcAOVkTWhshL6sQq8nJE6oGwzczk4GGDYSak+HWTbC1MxCwRq2ta6zOhMY0xZQ4J5mCjY9pIYPq9YJ3QDS1IXtE2RrsTAQ5GU7LRupiwypWA+oPeWJduM6a1Uu0yj3li48j9xuSRB8omFAxLSyY6MRIMjrOte/NVGiwix5r0r5R6U1qf+n/c5UathocuxRo5mvB1u1ihRxEP/V1yZPJ+UBh7jEeIRlahle5hiWm3CQbtPiISjFUczS0/5HIgo5+P6drS/wDXMmnUH1hq14HLUdkIyaoK2jeGqdcm+ijbiPStq6x5wAJ8wV095beCe7We0Lunh4YJ11Pebn1lJysaKpjXYY6r3HjDUXuy+TXfwaPj/hQ7PGWhP1p9UpjsnC5MPUI+mYnwATQXky7bKKahfWylxaBJeQYiey83jzRrKMEtFmg27ZvKm3gwjSWOp5RUaXB8dWTYxpcQmW7e3eqGvbTc0/vOHAxAknhKVR3TZgDZjCKhDNSPzI4hPsPs+qHSC0ceB8pFlHtHZTWnpcPJI6xEOaG9gkCyLp4l7mg5HNESTM5eZCtC1phYp2ywdKCDMi95uLXQNZ1lFj9oZ6pPK3koDixxUZxTbGo1VqWQDKl1mLxCEoOJKCgqGSQfVpSLpVimJhiK8BLqpTJUgC8ghONlDilxZJTvBMhsoWCgmq6RCBDCCiaFYTdZjKo4LUZojpV4N126uXFLC8ko3DlFqjFy3Iqder9ge8tLW4X6ytP1B7y2uXJ8i0cdqyxb/OBqs/0wfDM5UrG1Blk2PDnry5L1tuwsOcpNMFwaGySSYGi7GyKAP6mkZNyabCe6YXe4N9nM/s8ObQcZEHUmR28p4KIbPdmaQbzOl+48F72zZdD9zS/42fBaOzKH7mlr+7Z8EVjRjxZr3AdZsH29o7F3RqF1l6/jtmUZp/NUrvg/NsuMrrXHd5KduyaAFqNL/jZ8FF46loZHmGJEUWgdn59SYYut0WDp8zfzM+xeg1dn0dOip/yN+C4xuApFkGnTIGgLGkDuEIN8L/ZI0Ynhu2cWXlthxM8ZMcfAJThK5a/U3No9KeIgaiV7jhNmUDrRpH/1s+CFdsjDtqkCjS0mcjSecC2iRT5MM4cdlc3Z2449RxBy6tOYE8jmMlBbW3gIc8U2gNcOqJMtPF0dqv2EwdI1AehpdYDSmz1WUW29mUQ61Kl6I/Zt59yvz0GEeTPGc91vITK9Jw2BpZv1VP8Akb8Fadn7Gw+W9Gke+mz4JOVui8oJKz5/N3ELunrZe27w7vYZrC9tGmHdjG/BV/dvZ1Jzjmp0z/sb8EuTJwW0K4+3kjy+rUvdcRK9G3hwNJrjFOmL/Ub8EFhcHTt82y/8DfglWWxpYtWUijTRwqWgK+swFKP1dP8Akb8FKzCUwP1dP+RvwTckCMV5POi6AhHVl6eMFSOtOn/I34Id+y6P7tn8jfgspmnHSo8/wtOUyp4Sy9g2NsLDhrfmaZkA3Yw/cmw2VQ/c0v8AjZ8FZRsknR538nGBzVawJI6g95YvRf0WnTksYxhNiWta0x4BaU5RintD834P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4" name="AutoShape 10" descr="data:image/jpeg;base64,/9j/4AAQSkZJRgABAQAAAQABAAD/2wCEAAkGBxMTEhMUExQUFRQUGBUVFRgUFBQUFxUVFRcXFhQUFRQYHCggGBolHBUUITEhJSkrLi4uFx8zODMsNygtLisBCgoKDg0OGxAQGiwkHyQsLCwsLCwsLCwsLCwsLCwsLCwsLCwsLCwsLCwsLCwsLCwsLCwsLCwsLCwsLCwsLCwsLP/AABEIAPwAyAMBIgACEQEDEQH/xAAcAAACAgMBAQAAAAAAAAAAAAAEBQMGAAECBwj/xABFEAABAwIDBAYFCAkEAgMAAAABAAIRAyEEEjEFBkFREyJhcYGRMqGxstEHI0JScsHS8BQzQ1NikqLC4XOCk/FjgxUWJP/EABkBAAMBAQEAAAAAAAAAAAAAAAECAwAEBf/EACoRAAICAgIBBAAFBQAAAAAAAAABAhEDIRIxQQQiMlEFE0JhcRSBkaHC/9oADAMBAAIRAxEAPwCXbu2H0XhrQ0gtkzPMjgexJTvFUmcjPJ3xU29n6xn2P7nJCzVJRRvZacHvpXFstPyd8Uzxu+1bL6FLyf8AiVJp6hH4wdVT/LinYySQ1pb41Royn5O+KsGw9867R+rpX7H/AIl53RMJzs3GAKc4rnaWwW2qLFvNvnXcB1KYjkH/AIlXBvbW+qzyd8V3taqHBIcqtHYhbsHvPUP0Kfk78Smx29dWLU6Q8H/iVYwkqfFmylwjyvyFWmM8JvZWDvRp/wBXxTd+91aLU6Xk/wDEqZhW3TipZiXLBN9AntjI77159Cn/AF/iUn/3SsPoU/6vxKsUmArmoI0SVFdiF6wu/wBXA9Cl5P8AxLNo79VnMI6Ol5P/ABKlUnlMtm7LdiKjabTAN3O4NaNT+eJCvCkgxdB2F3jxdU5KNAPdyY17o7TBt4qPaO1MdRvWw2QG0uY8Nn7UwnG1drMwbBRpNysgloaRmeRYvqHVE7ubdFYEQcuj2v6wM8CDYhLLO1vjoLlRQMXvFVLwcrP6virVsvfOsKcZKXiHfiUm9u5LHNNbCiC27qQMgjUmnPu+XJVzZGFc9sNEmOYHtT2pKy+Kd2MWb5VukJyU/J34kbX31rR6FLyf+JVKvhX06pa9rmnWHAi3O/BT1TZZpDRk6YyfvjVP0Kfk78SArbyVJnIz+r4pa6kgKzzKoS2ew7g7bfiM7HNYAxgIyzNzF5KxJPknf1632B7yxRl2XjbQm30pRUZ9j+5yqgfBT/fLHZ6rD/B/c5IKdMkqxzvsma9F16vVQ4okQiXNkQlbA5AwEhGbIpSVpuHgKfZNiUt2NGW6Ctq0QAkZbCbbdrGLJDnJVEBjPDOXWIfZD4N/NTYltlP9QNsgp1YRwry26AwlOSnP6OIRaFafZBh6dih6uqLcICBc+6i4K7MybTRel7A2aMNhM77VKgzvtcNjqM++OZVS3L2YK9cZh1KfXf2gei3xPqlXnaWJzvuQGU4e8kwJ+gPCJ8AtV6A9vRXqu6PSZq+KrFhdo1gDi1vBsnjHJA4bA06PSdA6p6JPzmW4ANxlAhHbxdPXIYPmwxxLi5xmWkhogd0+IVcxdephgGOrZzBj5sP9K2WJGvJWnBuFHbH0OWcbrs9J3cx2Wj0VTKKjIJnremTAnmLJRtCnQphxotpio95c6dJM2H1RYmBxSijjajKLrTVqZS5x0AFyGt4f4UFbHDqTYkgugacLDxNkcUPakzpw/hs7uel/s3hnjFNfh6uXpRmfRIAGSCBlJ+q4k+Uqsv5GxCuOF6M1mGm0lxkF7jFomGtGh01JVX2u2K9Yf+R/rcSs1To5fUYniyOP9xZUegXtui8QhnBOc56B8lP6yr9ge8sXPyUH5yt9ge8tqTWy8Xoqm89GKrPsf3FB4alcJvvjTiq37H9zkmwuIMgJ30c8hi4WULqTuCKYJCjqYsNsp2TN05i63h2wVjKwKmjksjWQ7QAISlwTTHNslaqhkzqkbomu6yFpBTVjZK1sZM62cesnjxZV3Bvhyf06khZhvRy+nISlwum5Niotj4PpsTTp8C6XfZF3eoKTjs0kXjd2gMLg8zrOq/OO5gfQb5X8SgK9Vr2BjiZLs9Vt9SJa0nS0Nt2LN7saAWAfR4cABAFksxQrHg5jZgkltpNzzVcEE3Z2fh+BSnzl0g/EbVApnOcziCSSRPIeNvUqfhqvS4oPPosBN73Nh5Le8GOAlresG2BmR5qHYFKWknidOwcV0zVaPbik3xRaH4iGkmwAJ8OfqVeOMdUmwDS6/b+fuRW068MI5g+sJZgqwA04ad/tSl59pFm2HiB09Nh0gxfkDYfngku2sRNVx4kmfG49vqU+ynzXpkWgz5a+r2pTj6uaoT3KU9ybPE/EUuTfn2/9EVRyHL7oohQRdY8svfyXWqVvsD3lii+Tt8VKv2B7VtSb2UjLQn3xqTVZ9j+5ySYdt043wEVWfY/uclFCpKq+icgxtfgluMqdZMBRQ9bCyVMmdUHWRmHqSVA2nAUuDZdBmCMWbJO4JvjmwEreE0HYyImOU1U2UQC6e0wnCZhYlNm1ICUYYdZOqbBASPsFM0cRZWDcfD5W1sQePzbO70nn2eSr7qQhWbbLxhcG2kPSgD/c67j7UsvoaTdUItp4rpulcLyCG9w0+KTVsdUbSDnOcKcSJ4k+3/KNwOiSbYZDstyLkCI19v55KuPuj0fRZONxB8M/pHS7Tl+dVYmVcrRliPu7FWsDUAPfEeoJ2Kx0A+Co39ns4WuNm8UQ6XHTkfWoNj4dpJ6SqymAYgy55bzDPVKkqS7W1x5IDaNhmGrL94+kPzyQBmTatOi2UsXh2NIo03F0R0lQ6jnlHssqnUcS4ntRWC2gHMjmNZ7EM90pJKjwvXKMWlHd7bZKHWUJfdSMaontuscRcfk/q/O1B/APasWvk5wznVqkCeoPasUJyd6GjOkA75N+dZ9ge85V+k0g2Vk3vcDVb9ge85IqfpK5pBPSFQ1KqJqkQof0eQpCI4ZXlE4eqAUARBWU3dYI0ChjtPFWSs1lLtA6LhjbJ4oejGOU1SpZRELl4RAd4V3WTmm6wSKgesE8o+iEr7CnQy2Fhs9Zk6A5j/tv7YUG+uPz1gzg2/ifz6083XphtKpVPHqjuAk/nsVFxtfpKj3/AFnE+HD1IR3KxbuQ02Xol+3mwWO0gwT2HT7/ADRezH2XWJwweCHaH1HgR2plplceT8uakVilhXOJLIgEmTz5AoulWqNMPB7CLhHYXZ3R54JIcQQDwspOhJKZzo6Zeukp+3oGFcHjbmgsUC85RqbDxTXHYEObyI0It/2ELg9nm5fc8L+u0XTKaL/16lB2RVsLlqdQdUtgxzECY7fuWhQdMQmQMGSFC7aALrDzUm7PLnNyqzBhSAusNgi4ydEywtQOidFPicQxgskeT9KFvRavkzysq1YH7Me8sQfyb45oq1idcg95Yuec8ift0BFV3rYRVb9j7ylNI3Vy332XlrMHOmPecq63CgFdnJUVkQCotVcRwCJq4OVHVwmUJG0JYtqypaTFI6iSiKbLBFMyYBjmEkLtlgusc+CuQZCZBTOcy5qFdELioEwTdC7grBTpdRV3DjrDvVlpuyiHXIN2gi32joO7VJJ1sSTosuMb0WCyiZyHQSZddeck3urW+u58ud6R7tODR2Qgtn4yaozEGHBpBa1wIsBNtQI/ISwmkLBq9gezG2KJe4o87NNNrXW60yAIDb28x7EHjRATjvugZuIWn17IWVw56m270KwpryQtOxMaqGnUK1WumQCR2JDglOLqgGyOFOAohgpMrBslwb3RK1iKk6lGimGtSysJKbXY3gtG4FcNrVCfqj3liD3MpxUqfZHtWLlyxTkTY736xrnV6f8Apj3nKvUKhzXVg35Z89T5dGPeckDW3VrVF5uwqrXAQFbFyV3imFc0aYOqWiRJTcCFDiLLVWqGmymazMELrYbE2KkkIhtIhqmrYaDop6o6qqpBTF3FMm4QFkpflumdEnKjJmYpykOEc7R9ytBpZWtzAh0AOj62gtz4HtCQdMWPDhqDIVowmUsALS0xmAJNw68j/KTJtCT2hc6raXRJtpw87nRC4fCEOLyYBu3vGnwRHRtdUAeTlbcgam9mjv8AzwRO18Z0haGNyskCOYmBPK4SQVx2Kh3haoqN01aD3g9b70j2rRLTB04Jns6ZNwMrjHc4kgd2o8lPt7BZmg8Tpy0mF0VaGbplIa+64rtMomnh3TMIqswEaJG0PIVCpCkF7rK1GF3TfaFhGcUjJWOqkFSijxUcQVrDQSx2ZD16HK5UjCTomWAysMuQTZr0SbpbLrF1QxYNE+axXHcbECrUrNbpkHvLFxZHNyfFCiHf2rmrUyP3Y95yrWHBJVm38HzzI/dj3nKt4aQ5dUWqHOcaXCFjKZLZ0RmNcLId74bZFtAAXUjN01oiGqLC4fMO1dYmi4aIPYUzotut42n1Vga6BZE1qZLJgxzi096VOmYSUze6IceS7q4ddvoWTtmZxs7Zhr1mN4TLjyaLn4d5U28G1OixJElrW2aRYAwC2ewCPPsT/d/D9FRdVdq/T7A+JnyC852ziDWqvfzJA7pspTlVMm3suuEYP0hgGldrrHhADm+IhwWYrDkZhoWHjxnl5ICsxwpsLH5atGHNPH0Yfbj/ANhdYvabajG1h1XgBlVk+i60xzvBB5FWjJVRkMdmVz+kOAMS0keJsY7ineJa99O8S02iw+0qlsrG/PMcTJdIE6gNBdrx0V2pCxgx60E3YHorT6GWQbH4pZjHclY8cD6LwHDm0wR2td9xsq1taiabouQRLSeIRSj4GuwGsZCia4NUdVxUTgdUbGGLKsrZaoqA6q10pQAwttUNCHr4mVG4yVK+mMqZBSHW5u13U31cmpaB61i53LwGd9SNco9qxQm9iuhtv48dNT/0x7zlXcM+SrJ8o2FDKzAD+zHvOVWwgutH4j9k+NFwoq7ICMqAGEDtAEIoxJgnkEck2q3hI8DUlPcGL3R70AlLhEAdbh2rrcKqX52YwuyVS7KzTLwEJpgMG1zwS5rct78exS7TFOoQ2kQ6syS0tBi18ju9a+L2FAG9m678Mc1PM+ibh0Xb2Oj2quYXDuqvYwH0jB7BqT4CV7DsrHtq0CyrDXthjmvIF4uL2KplfZDcLVrOGhtTn6LTcz+dE841tGk9Ae8FPNRexhytY0N7I0y+Xt7V5pVZld3fcrnV2k6sMoswEmPrmfSdz5AcEsrbMBdcGDxHBSlFS0iaGOKwxFKk4mSGtzHnNyfMx4hKMK1nThpMNqNcHAjUN9Bw5OvZWN7swEEZdGmYGkX5cktdQEdIxua8OsRBIsb8D5X8mhFp2ahS1r6dWmT9Fwv2ElvsKvGaeIBtr3cOSpmOBseR8ddCrTQqy0HxvzWbBJ6J6rSAhKsOblqAEcDEFpPEEadqNp4kmzoHbp/2uMRSQba2id0VHamDLCRyQuEZNine1QS24uyBP8J0B5weKTUHwUU7Vo6I7RlYZTCkc0AIbEEkyoqtUwmsNB+HglGBoAuk2CqI7PKZGZaNxawZVqEC2Ue8sUu4NPr1rT1B7yxceXJ7ibRnyj0H9NTsT82Pecqxs9nWhyvm/wDiB01O37ID+pyq+Ew8vldSpQpFf2NYmkBolePJIsrDtLDwLJHVqxYhTSpgSsg2c0jVOcC7M8CY5nl2pYx6OwlF0Et1gx29izdGrYbtPGtEmkS4M6sn6RPIclLuq9tJ7hVaSHkh7pMgnRwP0eUpdspzSQ1xAMlx59iJxrCeswwbxBvHKFaGNNcme36H0Knj5y89fwN8TQPSMfTdmqU3ZDm+kw6z2xBnsQ28FUvGRrus6zQSSXcwCeMT5InCU6lNrn1hlfBbEjRsw61p+5C7xYGGUS45S2Xl0kQ9xEacojwQdOXt8HnesjCWZxxLS7oSYZhpnK5paRwNj2GE2ZRDhmbr2WI8ELgq7ajzndmezq6QHD6L/GUy6LKczTB9XiOKVaZxuNElFpiHNa4cZ6p7bxCJZg2PomIsIIBEgtQLtpEG9O41OYAHusZ8YR+w67XyHANzzpeYPPn2K8Wmaii40dZNdnV+rA4WU28OxzTqtIByOkg63k2KXYclrnTxP3Bcs406Iy+hq7EZYBEhGNrE8Ereba+pT9M6AHCQeVlroyRFiG3e0ixExFxF5HwVWxTCHK01D1g7ho7mO1V7aQ6x702N6L4wXpLILEORJCjABTDGsHojqJMoWmyETSqwj4Az0f5MKQNWrP1B7yxD/J1iiH1Y1yD3lpceRS5dC2kdb/VwK1P/AEx7zkowGMCc79UB01M/+Me85V+hSHBdMfiN4HbiHBVrbVODZW7ZexargDU6jeX0vLh4ofbbm02uFKRlLZc30jzE8tFt9m5roqmBwFU3ykN5u6o9aeU6gptvJ4WHE24pXhMS6o6XOJ5TyR9czlHaCe4KUrb2BinaVdlKqSGRIaLuJntAEIjZ+0WueymGGXODTDjoTEwZ0Q+8eHloePoa/Z/wo90ctSu2ASWguJi1hA9oXRH4Xb0etgyVgclNppfZc9rVi6pSZr0j2jwmT6gUo3xxT31qtIAw4MYL2kXPtTDBuD9oMb+6pvqHsnqifMpeyk91d1SpAGZxa2cxOoaey0IwpI4/TTjjTk+6f+WCYfY72nM1hi19ZEapnTqEQCmDNp5gWsgPbqD7Rz7kqxWNDzldlFSTBbMOHIg3BU3/ACcqezWPAsmGyGdVt7Tz0PNIMSXTF023drdfIRObSeY/7TY5e4ZjDeOTTa0umDNjaOR58FX20QSec/cFatr0HAGWjKNOfafBIej1KpkVs55oEqtDRcGPPyXdWq0NHEWgjgVO6HAg/wDSCFLLII7Z7uS5p6AjWfUh3DQ8eH3pVXw0juTeoLHtEnxuAlPTGCE0VSOuEfaKntUdGndMaVO6Jw2HEpjcRYOSn/RTEpvU2eNQpcGwGAUb0K+yx/JrhTmqkcGD3lie/J/SDalUfwD3lilJNvsDimKt8sKelpmo4MApjW7j1naNH3oHYYDqnUGVjLkm7nnhc2aONuS1v9jHCuwOYQ4MAh4gxmdDgQTI11JQu7OMy03kiTnIce4NiyMfCYkpfRdKlTq2MdsSq/XwksqAyZJmdfJSU9p5na9bkLW8EVWxbMjiSO2PokqktiLZQMGC15HIkeSOBJKgxoy1XH63WHjr65ROBbJuk7LdkuMwXSUns+s0jzCVfJvRI6ZxEZPm9NSCS6Dx0CsJdAXeAGWk4gQCTpb83laTpcfsZzcYOP2F7GwzQcRXjrvAZP8AC2YA5XJKB2hUAkG0Cbc5ATbZ9qLZESdISHeSplgDUkGeNuSM3omI69R9N2ZjnB3CbzPCdCFLQrfOMe+mQ9xFx3wc19F1/wDJsgtJAI0zANPhKI2Vi3VHNJ6wGmloGphT8mW2P6mEBQxoBtRlpE3idOJsiXPJC3hoJ63tjwlVUdnRKOrG20acsAkejYaz49qrYzSRw/P58VYDUHQuYeq4SAHTc6xJ7OSSVaoaCeJ0HaFTIzlkgKsyDBJCgc/WmZ60QeU2RZh7YPEWPb3pLVeekAMzTzE9uUS2fUueVtoVIYOLQ0x2/wCEpriymw19VDih1lStnRdo7woHFSV3DghyCBYLloPHisVrQXgsbJglM3tAAISDLFwmGyK5JgoOxKL/APJxXzVKo45B7yxa3Cw5FaqRbqD3lilKTvcbNRVt8sM4VmufOZzJPKcztOQVZwdbJWe25zAEgEDW0q+b+4UitTnjTGl/pOVJ2ng/2jB12XtxA1CXFj4pM4lfkOoVDcMfrqDeO4prhnjozTeQXHKQ1kSRPM8bJPgCHtzgdY/Vt3gx4+SlGCc5xLQQ5pBF7+vvhV7Y0SPaVEdIC0ENiIPMahZhK0GE1rsNZuVwy1ZGWT1XfAx7EnqUHU3lrhBHaCPMI8Wiq2MKteAmlMHomNGpi3fc+1Vwy4gc4Hmn+1CWtaGGCYA1m8C3as1s0/A6rsIawdUSCYP51VO3kAc4NzCSCeUcvv1TvfLGFj6DAYAa4u4cgJPeCqriarXFxeT1tLaoz7oEtCGrhiakOJJGpOtleth4LIy0XgiFWcFgw2pTz6Pc1pJN2iRfssrvs8ZSWHhYdo4IRjux8bp2EUm2UmEyte1ziA0G5N7LitVAKge6VXpnQm5KgDae2DiKwc0BtNtmg3/3HvtZK9oYgyAHcTy7o9qZ7Rw5A6vHVvDvHI9yUMwcvkTPCbi3CUkraaOWcHF7CmNhgLXTGoBDrA8ktx1UOdm45DP8wHslH03OZbJo4yIPhEJTjgSZy5dZtGo9iV2mgI4weIko2mwFySUKkFMsLXkpx1oZOpdiiyDREmYUNGjJutRdO0KK7odCsWxKAsUFiMI2Ufgmlsclug0vJ6BuSR0lT7A9qxRbi1h0lT7A9qxOssUtkpK3oS740c1Wi9rnEOpNd1pNi51jKp+2cYKTSQJdEx+e1WLejaga2i2CC2mGgH0jBdFvFVF1TPOYCSI8OSlHaRy0hvtLC/oz21P2VUNgtAIzAXkd0GeN0ZSxQqEGlabk2k9nqQWzf/0bPfSd6eHMc5NO4/oMeKEwNMsaDm60gkRHhKL1Id/Y7x1ZlMF0y6LB0a93NV99RxJLiZNz380yDC4uJOZwHkOQ5oarTJ7b28b/AHrNjY2r2ZsqkXVmDtnyurIGF2JpjgDPeBe/kluwqHzk8gU12QS7Ek8GtJ/PmUI/ILachNvhi2nEObxblaO2RMd10hOdwBAGZummk8lLtqnnxVd8mS49wy2t5IzCPGRrgLH7tQhL5bM4+STAYJ09I+DIiwiDzhWbFNlrH2nQwfIlAYKm1zZY4EaHmDyPIovBVGHNSdmBPEgQDwMjVdLVx0LHTAXkucpKlQhBVXOa4tOoMFStq81yOdFvzKIsZiZSY4tzXSJTHEO6yXuaC5aOXZnJMcYbazcgEdpJg+CrG0sVLnd5gcAOVkTWhshL6sQq8nJE6oGwzczk4GGDYSak+HWTbC1MxCwRq2ta6zOhMY0xZQ4J5mCjY9pIYPq9YJ3QDS1IXtE2RrsTAQ5GU7LRupiwypWA+oPeWJduM6a1Uu0yj3li48j9xuSRB8omFAxLSyY6MRIMjrOte/NVGiwix5r0r5R6U1qf+n/c5UathocuxRo5mvB1u1ihRxEP/V1yZPJ+UBh7jEeIRlahle5hiWm3CQbtPiISjFUczS0/5HIgo5+P6drS/wDXMmnUH1hq14HLUdkIyaoK2jeGqdcm+ijbiPStq6x5wAJ8wV095beCe7We0Lunh4YJ11Pebn1lJysaKpjXYY6r3HjDUXuy+TXfwaPj/hQ7PGWhP1p9UpjsnC5MPUI+mYnwATQXky7bKKahfWylxaBJeQYiey83jzRrKMEtFmg27ZvKm3gwjSWOp5RUaXB8dWTYxpcQmW7e3eqGvbTc0/vOHAxAknhKVR3TZgDZjCKhDNSPzI4hPsPs+qHSC0ceB8pFlHtHZTWnpcPJI6xEOaG9gkCyLp4l7mg5HNESTM5eZCtC1phYp2ywdKCDMi95uLXQNZ1lFj9oZ6pPK3koDixxUZxTbGo1VqWQDKl1mLxCEoOJKCgqGSQfVpSLpVimJhiK8BLqpTJUgC8ghONlDilxZJTvBMhsoWCgmq6RCBDCCiaFYTdZjKo4LUZojpV4N126uXFLC8ko3DlFqjFy3Iqder9ge8tLW4X6ytP1B7y2uXJ8i0cdqyxb/OBqs/0wfDM5UrG1Blk2PDnry5L1tuwsOcpNMFwaGySSYGi7GyKAP6mkZNyabCe6YXe4N9nM/s8ObQcZEHUmR28p4KIbPdmaQbzOl+48F72zZdD9zS/42fBaOzKH7mlr+7Z8EVjRjxZr3AdZsH29o7F3RqF1l6/jtmUZp/NUrvg/NsuMrrXHd5KduyaAFqNL/jZ8FF46loZHmGJEUWgdn59SYYut0WDp8zfzM+xeg1dn0dOip/yN+C4xuApFkGnTIGgLGkDuEIN8L/ZI0Ynhu2cWXlthxM8ZMcfAJThK5a/U3No9KeIgaiV7jhNmUDrRpH/1s+CFdsjDtqkCjS0mcjSecC2iRT5MM4cdlc3Z2449RxBy6tOYE8jmMlBbW3gIc8U2gNcOqJMtPF0dqv2EwdI1AehpdYDSmz1WUW29mUQ61Kl6I/Zt59yvz0GEeTPGc91vITK9Jw2BpZv1VP8Akb8Fadn7Gw+W9Gke+mz4JOVui8oJKz5/N3ELunrZe27w7vYZrC9tGmHdjG/BV/dvZ1Jzjmp0z/sb8EuTJwW0K4+3kjy+rUvdcRK9G3hwNJrjFOmL/Ub8EFhcHTt82y/8DfglWWxpYtWUijTRwqWgK+swFKP1dP8Akb8FKzCUwP1dP+RvwTckCMV5POi6AhHVl6eMFSOtOn/I34Id+y6P7tn8jfgspmnHSo8/wtOUyp4Sy9g2NsLDhrfmaZkA3Yw/cmw2VQ/c0v8AjZ8FZRsknR538nGBzVawJI6g95YvRf0WnTksYxhNiWta0x4BaU5RintD834P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1198 -0.469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‫הצגה על המסך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" baseType="lpstr">
      <vt:lpstr>ערכת נושא Office</vt:lpstr>
      <vt:lpstr>שקופית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user</cp:lastModifiedBy>
  <cp:revision>8</cp:revision>
  <dcterms:created xsi:type="dcterms:W3CDTF">2014-02-25T16:55:16Z</dcterms:created>
  <dcterms:modified xsi:type="dcterms:W3CDTF">2014-02-25T18:11:05Z</dcterms:modified>
</cp:coreProperties>
</file>